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8F81CB-C1B2-4A5E-8C53-739BCE9212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B1954C-612D-4926-BDA4-F9157AE673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B97C18-4301-4FD0-AA9C-6A648C4902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9E2B28-1D5C-4D89-ACE5-E5EF5A468B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680F30-3B2B-4E9F-BD41-B07F0E383D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11EC4E5-2B52-4FEE-AA2F-DA5C19405D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1C7BBE-60E5-400F-8AA7-573C40BE1B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DCD975-DA71-46CB-A476-FA4135854E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D4BE02-4485-44D9-9168-09DF3F6167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351473-0484-4B01-8D31-AA27E5BD26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2EBE3D-167C-4522-9B98-E8CBBF339A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1.jpeg" /><Relationship Id="rId6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8036045021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妇科贫血患者护理查房PPT课件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13147" y="5029297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813147" y="5621716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妇科贫血患者的常见病因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妇科贫血患者的临床表现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妇科贫血患者的护理措施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妇科贫血患者的饮食护理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妇科贫血患者的健康教育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完善贫血患者的治疗方案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通过护理查房，发现并解决贫血患者治疗过程中的问题，优化治疗方案。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提高妇科贫血患者的护理质量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通过护理查房，了解患者的病情状况，为患者提供更精准的护理服务。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促进医护人员之间的交流与合作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通过护理查房，加强医护人员之间的沟通与协作，提高整体医疗水平。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贫血是指血液中红细胞数量或质量不足，无法提供足够的氧气和营养物质给身体组织，导致身体出现一系列症状。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贫血定义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根据病因和红细胞形态的不同，贫血可分为缺铁性贫血、巨幼细胞性贫血、溶血性贫血等不同类型。不同类型的贫血治疗方法也不同，因此正确的分类对于制定治疗方案至关重要。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贫血分类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贫血的定义和分类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妇科贫血患者的常见病因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966" r="2596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657" r="2365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3706" r="23706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缺铁性贫血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缺铁性贫血是最常见的贫血类型，由于铁摄入不足或丢失过多引起。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缺铁性贫血的常见原因包括长期饮食中铁摄入不足、慢性失血、月经量过多等。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患者可能出现乏力、头晕、心悸等症状，严重时可能出现呼吸困难和晕厥。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治疗缺铁性贫血的关键是补充铁剂，同时调整饮食结构，增加铁的摄入。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31" b="531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548" r="16548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巨幼细胞性贫血是由于叶酸或维生素B12缺乏引起的贫血。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巨幼细胞性贫血的常见原因包括长期饮食中叶酸或维生素B12摄入不足、吸收障碍等。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患者可能出现乏力、头晕、手足麻木等症状，严重时可能出现精神症状如意识障碍、妄想等。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治疗巨幼细胞性贫血的关键是补充叶酸或维生素B12，同时调整饮食结构，增加营养素的摄入。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巨幼细胞性贫血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再生障碍性贫血是一种骨髓造血功能衰竭症，表现为全血细胞减少和骨髓造血功能低下。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rcRect l="16667" r="16667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患者可能出现贫血、出血、感染等症状，严重时可能出现重要脏器出血和感染。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再生障碍性贫血的常见原因包括药物副作用、化学物质中毒、病毒感染等。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治疗再生障碍性贫血的关键是支持治疗和免疫抑制治疗，同时避免诱发因素，保护患者的生命安全。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再生障碍性贫血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妇科贫血患者的临床表现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乏力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心悸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食欲不振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症状表现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4752" r="14752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1620" r="11620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1035" r="11035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由于血红蛋白减少，导致身体各组织缺氧，患者常常感到乏力、易疲劳。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贫血患者由于脑部缺氧，常常出现头晕、头痛等症状。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贫血患者心脏需要更努力地工作，以维持全身的血液循环，因此容易出现心悸。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贫血导致消化系统缺氧，影响消化功能，患者可能出现食欲不振、恶心等症状。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48" r="1654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这是贫血的典型体征，患者的皮肤和黏膜呈现苍白色。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皮肤黏膜苍白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由于心脏需要更努力地工作，通常会出现心率加快。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心率加快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部分贫血患者可能出现血压偏低的情况。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血压异常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长期贫血可能导致心脏扩大，影响心脏功能。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心脏扩大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体征表现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贫血导致免疫功能下降，患者容易感染病菌。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感染风险增加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长期贫血可能加重心脏负担，导致心力衰竭。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心力衰竭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严重贫血可能导致神经系统症状，如意识模糊、反应迟钝等。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神经系统症状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贫血可能影响其他器官的正常功能，如肝、肾等。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其他器官功能障碍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并发症表现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https://d.book118.com/698036045021006024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2024-08-31T01:26:05.296</cp:lastPrinted>
  <dcterms:created xsi:type="dcterms:W3CDTF">2024-08-30T17:26:05Z</dcterms:created>
  <dcterms:modified xsi:type="dcterms:W3CDTF">2024-08-30T17:26:07Z</dcterms:modified>
</cp:coreProperties>
</file>