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63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8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4" name="幻灯片图像占位符 1"/>
          <p:cNvSpPr>
            <a:spLocks noGrp="1" noRot="1" noChangeAspect="1"/>
          </p:cNvSpPr>
          <p:nvPr>
            <p:ph type="sldImg"/>
          </p:nvPr>
        </p:nvSpPr>
        <p:spPr/>
      </p:sp>
      <p:sp>
        <p:nvSpPr>
          <p:cNvPr id="1048616" name="备注占位符 2"/>
          <p:cNvSpPr>
            <a:spLocks noGrp="1"/>
          </p:cNvSpPr>
          <p:nvPr>
            <p:ph type="body" idx="1"/>
          </p:nvPr>
        </p:nvSpPr>
        <p:spPr/>
        <p:txBody>
          <a:bodyPr/>
          <a:lstStyle/>
          <a:p>
            <a:endParaRPr lang="zh-CN" altLang="en-US"/>
          </a:p>
        </p:txBody>
      </p:sp>
      <p:sp>
        <p:nvSpPr>
          <p:cNvPr id="1048618"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image" Target="../media/image2.png"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83417A-D751-41DF-9065-013693680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71F11-F9F1-409A-9821-BBA7B26A3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BFEB87-0AF0-40C3-BA75-36736B0D5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603FB9-B20D-4D17-9728-DB52523E0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B1055A-7080-42F8-A09E-B899C9049C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2786A0-E8B4-4F1B-A03F-86DCFA42E5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399FE1-5488-40DD-B09C-7C9E8CBCD5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A2C54-CE4E-4B06-99D0-7A0F5A686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C9577A-6658-4223-B763-9926EB9F5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61425-0EAF-459C-8042-2867FB5B0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18D2A7-D610-4CFF-A165-D30BE1208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黑暗里有星球  描述已自动生成"/>
          <p:cNvPicPr>
            <a:picLocks noChangeAspect="1"/>
          </p:cNvPicPr>
          <p:nvPr userDrawn="1">
            <p:custDataLst>
              <p:tags r:id="rId2"/>
            </p:custDataLst>
          </p:nvPr>
        </p:nvPicPr>
        <p:blipFill>
          <a:blip r:embed="rId1"/>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p:spPr>
      </p:pic>
      <p:pic>
        <p:nvPicPr>
          <p:cNvPr id="2097157" name="图片 7"/>
          <p:cNvPicPr>
            <a:picLocks noChangeAspect="1"/>
          </p:cNvPicPr>
          <p:nvPr userDrawn="1">
            <p:custDataLst>
              <p:tags r:id="rId4"/>
            </p:custDataLst>
          </p:nvPr>
        </p:nvPicPr>
        <p:blipFill>
          <a:blip r:embed="rId3"/>
          <a:stretch>
            <a:fillRect/>
          </a:stretch>
        </p:blipFill>
        <p:spPr>
          <a:xfrm>
            <a:off x="234986" y="1303986"/>
            <a:ext cx="1535822" cy="1510300"/>
          </a:xfrm>
          <a:prstGeom prst="rect">
            <a:avLst/>
          </a:prstGeom>
        </p:spPr>
      </p:pic>
      <p:sp>
        <p:nvSpPr>
          <p:cNvPr id="1048664" name="标题 1"/>
          <p:cNvSpPr>
            <a:spLocks noGrp="1"/>
          </p:cNvSpPr>
          <p:nvPr>
            <p:ph type="ctrTitle"/>
            <p:custDataLst>
              <p:tags r:id="rId5"/>
            </p:custDataLst>
          </p:nvPr>
        </p:nvSpPr>
        <p:spPr>
          <a:xfrm>
            <a:off x="838199" y="1761444"/>
            <a:ext cx="6120000" cy="2458863"/>
          </a:xfrm>
        </p:spPr>
        <p:txBody>
          <a:bodyPr anchor="b">
            <a:normAutofit/>
          </a:bodyPr>
          <a:lstStyle>
            <a:lvl1pPr algn="l">
              <a:lnSpc>
                <a:spcPct val="100000"/>
              </a:lnSpc>
              <a:defRPr sz="5400">
                <a:gradFill>
                  <a:gsLst>
                    <a:gs pos="0">
                      <a:schemeClr val="tx1"/>
                    </a:gs>
                    <a:gs pos="100000">
                      <a:schemeClr val="accent3"/>
                    </a:gs>
                  </a:gsLst>
                  <a:lin ang="2700000" scaled="0"/>
                </a:gradFill>
                <a:latin typeface="+mj-ea"/>
                <a:ea typeface="+mj-ea"/>
              </a:defRPr>
            </a:lvl1pPr>
          </a:lstStyle>
          <a:p>
            <a:r>
              <a:rPr lang="zh-CN" altLang="en-US"/>
              <a:t>单击此处编辑母版标题样式</a:t>
            </a:r>
            <a:endParaRPr lang="zh-CN" altLang="en-US"/>
          </a:p>
        </p:txBody>
      </p:sp>
      <p:sp>
        <p:nvSpPr>
          <p:cNvPr id="1048666" name="文本占位符 23"/>
          <p:cNvSpPr>
            <a:spLocks noGrp="1"/>
          </p:cNvSpPr>
          <p:nvPr>
            <p:ph type="body" sz="quarter" idx="17" hasCustomPrompt="1"/>
            <p:custDataLst>
              <p:tags r:id="rId6"/>
            </p:custDataLst>
          </p:nvPr>
        </p:nvSpPr>
        <p:spPr>
          <a:xfrm>
            <a:off x="838199" y="4799265"/>
            <a:ext cx="1620000" cy="396000"/>
          </a:xfrm>
          <a:prstGeom prst="roundRect">
            <a:avLst>
              <a:gd name="adj" fmla="val 50000"/>
            </a:avLst>
          </a:prstGeom>
          <a:gradFill flip="none" rotWithShape="1">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sp>
        <p:nvSpPr>
          <p:cNvPr id="1048668" name="日期占位符 8"/>
          <p:cNvSpPr>
            <a:spLocks noGrp="1"/>
          </p:cNvSpPr>
          <p:nvPr>
            <p:ph type="dt" sz="half" idx="18"/>
            <p:custDataLst>
              <p:tags r:id="rId7"/>
            </p:custDataLst>
          </p:nvPr>
        </p:nvSpPr>
        <p:spPr/>
        <p:txBody>
          <a:bodyPr/>
          <a:lstStyle/>
          <a:p>
            <a:fld id="{5592522B-0F24-4480-B9DD-A9474A6880D6}" type="datetimeFigureOut">
              <a:rPr lang="zh-CN" altLang="en-US" smtClean="0"/>
              <a:t/>
            </a:fld>
            <a:endParaRPr lang="zh-CN" altLang="en-US"/>
          </a:p>
        </p:txBody>
      </p:sp>
      <p:sp>
        <p:nvSpPr>
          <p:cNvPr id="1048670" name="页脚占位符 10"/>
          <p:cNvSpPr>
            <a:spLocks noGrp="1"/>
          </p:cNvSpPr>
          <p:nvPr>
            <p:ph type="ftr" sz="quarter" idx="19"/>
            <p:custDataLst>
              <p:tags r:id="rId8"/>
            </p:custDataLst>
          </p:nvPr>
        </p:nvSpPr>
        <p:spPr/>
        <p:txBody>
          <a:bodyPr/>
          <a:lstStyle/>
          <a:p>
            <a:endParaRPr lang="zh-CN" altLang="en-US"/>
          </a:p>
        </p:txBody>
      </p:sp>
      <p:sp>
        <p:nvSpPr>
          <p:cNvPr id="1048672" name="灯片编号占位符 11"/>
          <p:cNvSpPr>
            <a:spLocks noGrp="1"/>
          </p:cNvSpPr>
          <p:nvPr>
            <p:ph type="sldNum" sz="quarter" idx="20"/>
            <p:custDataLst>
              <p:tags r:id="rId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4" name="内容占位符 2"/>
          <p:cNvSpPr>
            <a:spLocks noGrp="1"/>
          </p:cNvSpPr>
          <p:nvPr>
            <p:ph idx="1"/>
            <p:custDataLst>
              <p:tags r:id="rId1"/>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6" name="标题 6"/>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1048678" name="日期占位符 7"/>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0" name="页脚占位符 8"/>
          <p:cNvSpPr>
            <a:spLocks noGrp="1"/>
          </p:cNvSpPr>
          <p:nvPr>
            <p:ph type="ftr" sz="quarter" idx="11"/>
            <p:custDataLst>
              <p:tags r:id="rId4"/>
            </p:custDataLst>
          </p:nvPr>
        </p:nvSpPr>
        <p:spPr/>
        <p:txBody>
          <a:bodyPr/>
          <a:lstStyle/>
          <a:p>
            <a:endParaRPr lang="zh-CN" altLang="en-US"/>
          </a:p>
        </p:txBody>
      </p:sp>
      <p:sp>
        <p:nvSpPr>
          <p:cNvPr id="1048682" name="灯片编号占位符 9"/>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4"/>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4" name="标题 1"/>
          <p:cNvSpPr>
            <a:spLocks noGrp="1"/>
          </p:cNvSpPr>
          <p:nvPr>
            <p:ph type="title" hasCustomPrompt="1"/>
            <p:custDataLst>
              <p:tags r:id="rId3"/>
            </p:custDataLst>
          </p:nvPr>
        </p:nvSpPr>
        <p:spPr>
          <a:xfrm>
            <a:off x="6096000" y="1818936"/>
            <a:ext cx="5512904" cy="1081088"/>
          </a:xfrm>
        </p:spPr>
        <p:txBody>
          <a:bodyPr anchor="b">
            <a:noAutofit/>
          </a:bodyPr>
          <a:lstStyle>
            <a:lvl1pPr>
              <a:defRPr sz="7200"/>
            </a:lvl1pPr>
          </a:lstStyle>
          <a:p>
            <a:r>
              <a:rPr lang="zh-CN" altLang="en-US"/>
              <a:t>标题</a:t>
            </a:r>
            <a:endParaRPr lang="zh-CN" altLang="en-US"/>
          </a:p>
        </p:txBody>
      </p:sp>
      <p:sp>
        <p:nvSpPr>
          <p:cNvPr id="1048686"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88" name="页脚占位符 7"/>
          <p:cNvSpPr>
            <a:spLocks noGrp="1"/>
          </p:cNvSpPr>
          <p:nvPr>
            <p:ph type="ftr" sz="quarter" idx="11"/>
            <p:custDataLst>
              <p:tags r:id="rId5"/>
            </p:custDataLst>
          </p:nvPr>
        </p:nvSpPr>
        <p:spPr/>
        <p:txBody>
          <a:bodyPr/>
          <a:lstStyle/>
          <a:p>
            <a:endParaRPr lang="zh-CN" altLang="en-US"/>
          </a:p>
        </p:txBody>
      </p:sp>
      <p:sp>
        <p:nvSpPr>
          <p:cNvPr id="1048690"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2" name="标题 1"/>
          <p:cNvSpPr>
            <a:spLocks noGrp="1"/>
          </p:cNvSpPr>
          <p:nvPr>
            <p:ph type="title"/>
            <p:custDataLst>
              <p:tags r:id="rId3"/>
            </p:custDataLst>
          </p:nvPr>
        </p:nvSpPr>
        <p:spPr>
          <a:xfrm>
            <a:off x="835800" y="3148536"/>
            <a:ext cx="6477000" cy="1676364"/>
          </a:xfrm>
        </p:spPr>
        <p:txBody>
          <a:bodyPr anchor="t" anchorCtr="0"/>
          <a:lstStyle>
            <a:lvl1pPr algn="l">
              <a:defRPr sz="5400"/>
            </a:lvl1pPr>
          </a:lstStyle>
          <a:p>
            <a:r>
              <a:rPr lang="zh-CN" altLang="en-US"/>
              <a:t>单击此处编辑母版标题样式</a:t>
            </a:r>
            <a:endParaRPr lang="zh-CN" altLang="en-US"/>
          </a:p>
        </p:txBody>
      </p:sp>
      <p:sp>
        <p:nvSpPr>
          <p:cNvPr id="1048694"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5"/>
            </p:custDataLst>
          </p:nvPr>
        </p:nvSpPr>
        <p:spPr/>
        <p:txBody>
          <a:bodyPr/>
          <a:lstStyle/>
          <a:p>
            <a:endParaRPr lang="zh-CN" altLang="en-US"/>
          </a:p>
        </p:txBody>
      </p:sp>
      <p:sp>
        <p:nvSpPr>
          <p:cNvPr id="1048698"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0" name="文本占位符 7"/>
          <p:cNvSpPr>
            <a:spLocks noGrp="1"/>
          </p:cNvSpPr>
          <p:nvPr>
            <p:ph type="body" sz="quarter" idx="13" hasCustomPrompt="1"/>
            <p:custDataLst>
              <p:tags r:id="rId7"/>
            </p:custDataLst>
          </p:nvPr>
        </p:nvSpPr>
        <p:spPr>
          <a:xfrm>
            <a:off x="835800" y="547607"/>
            <a:ext cx="6477000" cy="2244193"/>
          </a:xfrm>
        </p:spPr>
        <p:txBody>
          <a:bodyPr anchor="b">
            <a:noAutofit/>
          </a:bodyPr>
          <a:lstStyle>
            <a:lvl1pPr marL="0" indent="0" algn="l">
              <a:buNone/>
              <a:defRPr sz="8000">
                <a:gradFill>
                  <a:gsLst>
                    <a:gs pos="0">
                      <a:schemeClr val="tx1"/>
                    </a:gs>
                    <a:gs pos="100000">
                      <a:schemeClr val="accent1"/>
                    </a:gs>
                  </a:gsLst>
                  <a:lin ang="4800000" scaled="0"/>
                </a:gradFill>
                <a:latin typeface="+mn-ea"/>
                <a:ea typeface="+mn-ea"/>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4" name="内容占位符 2"/>
          <p:cNvSpPr>
            <a:spLocks noGrp="1"/>
          </p:cNvSpPr>
          <p:nvPr>
            <p:ph sz="half" idx="1"/>
            <p:custDataLst>
              <p:tags r:id="rId2"/>
            </p:custDataLst>
          </p:nvPr>
        </p:nvSpPr>
        <p:spPr>
          <a:xfrm>
            <a:off x="692150" y="1271588"/>
            <a:ext cx="5181600" cy="4906012"/>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6" name="内容占位符 3"/>
          <p:cNvSpPr>
            <a:spLocks noGrp="1"/>
          </p:cNvSpPr>
          <p:nvPr>
            <p:ph sz="half" idx="2"/>
            <p:custDataLst>
              <p:tags r:id="rId3"/>
            </p:custDataLst>
          </p:nvPr>
        </p:nvSpPr>
        <p:spPr>
          <a:xfrm>
            <a:off x="6313200" y="1271588"/>
            <a:ext cx="5181600" cy="4906012"/>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0" name="页脚占位符 5"/>
          <p:cNvSpPr>
            <a:spLocks noGrp="1"/>
          </p:cNvSpPr>
          <p:nvPr>
            <p:ph type="ftr" sz="quarter" idx="11"/>
            <p:custDataLst>
              <p:tags r:id="rId5"/>
            </p:custDataLst>
          </p:nvPr>
        </p:nvSpPr>
        <p:spPr/>
        <p:txBody>
          <a:bodyPr/>
          <a:lstStyle/>
          <a:p>
            <a:endParaRPr lang="zh-CN" altLang="en-US"/>
          </a:p>
        </p:txBody>
      </p:sp>
      <p:sp>
        <p:nvSpPr>
          <p:cNvPr id="104871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43" name=""/>
        <p:cNvGrpSpPr/>
        <p:nvPr/>
      </p:nvGrpSpPr>
      <p:grpSpPr>
        <a:xfrm>
          <a:off x="0" y="0"/>
          <a:ext cx="0" cy="0"/>
        </a:xfrm>
      </p:grpSpPr>
      <p:sp>
        <p:nvSpPr>
          <p:cNvPr id="1048714" name="文本占位符 2"/>
          <p:cNvSpPr>
            <a:spLocks noGrp="1"/>
          </p:cNvSpPr>
          <p:nvPr>
            <p:ph type="body" idx="1"/>
            <p:custDataLst>
              <p:tags r:id="rId1"/>
            </p:custDataLst>
          </p:nvPr>
        </p:nvSpPr>
        <p:spPr>
          <a:xfrm>
            <a:off x="692150" y="1282095"/>
            <a:ext cx="5157787" cy="44788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6" name="内容占位符 3"/>
          <p:cNvSpPr>
            <a:spLocks noGrp="1"/>
          </p:cNvSpPr>
          <p:nvPr>
            <p:ph sz="half" idx="2"/>
            <p:custDataLst>
              <p:tags r:id="rId2"/>
            </p:custDataLst>
          </p:nvPr>
        </p:nvSpPr>
        <p:spPr>
          <a:xfrm>
            <a:off x="692150" y="1787769"/>
            <a:ext cx="5157787" cy="4395543"/>
          </a:xfrm>
        </p:spPr>
        <p:txBody>
          <a:bodyPr/>
          <a:lstStyle>
            <a:lvl1pPr>
              <a:defRPr sz="2200"/>
            </a:lvl1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文本占位符 4"/>
          <p:cNvSpPr>
            <a:spLocks noGrp="1"/>
          </p:cNvSpPr>
          <p:nvPr>
            <p:ph type="body" sz="quarter" idx="3"/>
            <p:custDataLst>
              <p:tags r:id="rId3"/>
            </p:custDataLst>
          </p:nvPr>
        </p:nvSpPr>
        <p:spPr>
          <a:xfrm>
            <a:off x="6311612" y="1282095"/>
            <a:ext cx="5183188" cy="44788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5"/>
          <p:cNvSpPr>
            <a:spLocks noGrp="1"/>
          </p:cNvSpPr>
          <p:nvPr>
            <p:ph sz="quarter" idx="4"/>
            <p:custDataLst>
              <p:tags r:id="rId4"/>
            </p:custDataLst>
          </p:nvPr>
        </p:nvSpPr>
        <p:spPr>
          <a:xfrm>
            <a:off x="6311612" y="1787769"/>
            <a:ext cx="5183188" cy="4395543"/>
          </a:xfrm>
        </p:spPr>
        <p:txBody>
          <a:bodyPr/>
          <a:lstStyle>
            <a:lvl1pPr>
              <a:defRPr sz="2200"/>
            </a:lvl1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标题 9"/>
          <p:cNvSpPr>
            <a:spLocks noGrp="1"/>
          </p:cNvSpPr>
          <p:nvPr>
            <p:ph type="title"/>
            <p:custDataLst>
              <p:tags r:id="rId5"/>
            </p:custDataLst>
          </p:nvPr>
        </p:nvSpPr>
        <p:spPr/>
        <p:txBody>
          <a:bodyPr/>
          <a:lstStyle/>
          <a:p>
            <a:r>
              <a:rPr lang="zh-CN" altLang="en-US"/>
              <a:t>单击此处编辑母版标题样式</a:t>
            </a:r>
            <a:endParaRPr lang="zh-CN" altLang="en-US"/>
          </a:p>
        </p:txBody>
      </p:sp>
      <p:sp>
        <p:nvSpPr>
          <p:cNvPr id="1048724" name="日期占位符 10"/>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6" name="页脚占位符 11"/>
          <p:cNvSpPr>
            <a:spLocks noGrp="1"/>
          </p:cNvSpPr>
          <p:nvPr>
            <p:ph type="ftr" sz="quarter" idx="11"/>
            <p:custDataLst>
              <p:tags r:id="rId7"/>
            </p:custDataLst>
          </p:nvPr>
        </p:nvSpPr>
        <p:spPr/>
        <p:txBody>
          <a:bodyPr/>
          <a:lstStyle/>
          <a:p>
            <a:endParaRPr lang="zh-CN" altLang="en-US"/>
          </a:p>
        </p:txBody>
      </p:sp>
      <p:sp>
        <p:nvSpPr>
          <p:cNvPr id="1048728" name="灯片编号占位符 12"/>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0"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4" name="页脚占位符 3"/>
          <p:cNvSpPr>
            <a:spLocks noGrp="1"/>
          </p:cNvSpPr>
          <p:nvPr>
            <p:ph type="ftr" sz="quarter" idx="11"/>
            <p:custDataLst>
              <p:tags r:id="rId3"/>
            </p:custDataLst>
          </p:nvPr>
        </p:nvSpPr>
        <p:spPr/>
        <p:txBody>
          <a:bodyPr/>
          <a:lstStyle/>
          <a:p>
            <a:endParaRPr lang="zh-CN" altLang="en-US"/>
          </a:p>
        </p:txBody>
      </p:sp>
      <p:sp>
        <p:nvSpPr>
          <p:cNvPr id="104873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0" name="页脚占位符 2"/>
          <p:cNvSpPr>
            <a:spLocks noGrp="1"/>
          </p:cNvSpPr>
          <p:nvPr>
            <p:ph type="ftr" sz="quarter" idx="11"/>
            <p:custDataLst>
              <p:tags r:id="rId2"/>
            </p:custDataLst>
          </p:nvPr>
        </p:nvSpPr>
        <p:spPr/>
        <p:txBody>
          <a:bodyPr/>
          <a:lstStyle/>
          <a:p>
            <a:endParaRPr lang="zh-CN" altLang="en-US"/>
          </a:p>
        </p:txBody>
      </p:sp>
      <p:sp>
        <p:nvSpPr>
          <p:cNvPr id="104874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4" name="内容占位符 2"/>
          <p:cNvSpPr>
            <a:spLocks noGrp="1"/>
          </p:cNvSpPr>
          <p:nvPr>
            <p:ph idx="1"/>
            <p:custDataLst>
              <p:tags r:id="rId1"/>
            </p:custDataLst>
          </p:nvPr>
        </p:nvSpPr>
        <p:spPr>
          <a:xfrm>
            <a:off x="692150" y="360000"/>
            <a:ext cx="1080265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6"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8" name="页脚占位符 4"/>
          <p:cNvSpPr>
            <a:spLocks noGrp="1"/>
          </p:cNvSpPr>
          <p:nvPr>
            <p:ph type="ftr" sz="quarter" idx="11"/>
            <p:custDataLst>
              <p:tags r:id="rId3"/>
            </p:custDataLst>
          </p:nvPr>
        </p:nvSpPr>
        <p:spPr/>
        <p:txBody>
          <a:bodyPr/>
          <a:lstStyle/>
          <a:p>
            <a:endParaRPr lang="zh-CN" altLang="en-US"/>
          </a:p>
        </p:txBody>
      </p:sp>
      <p:sp>
        <p:nvSpPr>
          <p:cNvPr id="1048750"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2" name="文本占位符 2"/>
          <p:cNvSpPr>
            <a:spLocks noGrp="1"/>
          </p:cNvSpPr>
          <p:nvPr>
            <p:ph type="body" idx="1" hasCustomPrompt="1"/>
            <p:custDataLst>
              <p:tags r:id="rId1"/>
            </p:custDataLst>
          </p:nvPr>
        </p:nvSpPr>
        <p:spPr>
          <a:xfrm>
            <a:off x="692150" y="1296000"/>
            <a:ext cx="10807700"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4" name="标题 3"/>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1048756" name="日期占位符 4"/>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8" name="页脚占位符 5"/>
          <p:cNvSpPr>
            <a:spLocks noGrp="1"/>
          </p:cNvSpPr>
          <p:nvPr>
            <p:ph type="ftr" sz="quarter" idx="11"/>
            <p:custDataLst>
              <p:tags r:id="rId4"/>
            </p:custDataLst>
          </p:nvPr>
        </p:nvSpPr>
        <p:spPr/>
        <p:txBody>
          <a:bodyPr/>
          <a:lstStyle/>
          <a:p>
            <a:endParaRPr lang="zh-CN" altLang="en-US"/>
          </a:p>
        </p:txBody>
      </p:sp>
      <p:sp>
        <p:nvSpPr>
          <p:cNvPr id="1048760" name="灯片编号占位符 9"/>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3" name="图片 6" descr="黑暗里有星球  描述已自动生成"/>
          <p:cNvPicPr>
            <a:picLocks noChangeAspect="1"/>
          </p:cNvPicPr>
          <p:nvPr userDrawn="1">
            <p:custDataLst>
              <p:tags r:id="rId2"/>
            </p:custDataLst>
          </p:nvPr>
        </p:nvPicPr>
        <p:blipFill>
          <a:blip r:embed="rId1"/>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a:gradFill flip="none" rotWithShape="1">
            <a:gsLst>
              <a:gs pos="0">
                <a:schemeClr val="accent2"/>
              </a:gs>
              <a:gs pos="100000">
                <a:schemeClr val="accent3"/>
              </a:gs>
            </a:gsLst>
            <a:lin ang="2700000" scaled="0"/>
          </a:gradFill>
        </p:spPr>
      </p:pic>
      <p:sp>
        <p:nvSpPr>
          <p:cNvPr id="1048762" name="文本占位符 23"/>
          <p:cNvSpPr>
            <a:spLocks noGrp="1"/>
          </p:cNvSpPr>
          <p:nvPr>
            <p:ph type="body" sz="quarter" idx="17" hasCustomPrompt="1"/>
            <p:custDataLst>
              <p:tags r:id="rId3"/>
            </p:custDataLst>
          </p:nvPr>
        </p:nvSpPr>
        <p:spPr>
          <a:xfrm>
            <a:off x="838200" y="4799265"/>
            <a:ext cx="1620000" cy="396000"/>
          </a:xfrm>
          <a:prstGeom prst="roundRect">
            <a:avLst>
              <a:gd name="adj" fmla="val 50000"/>
            </a:avLst>
          </a:prstGeom>
          <a:gradFill>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pic>
        <p:nvPicPr>
          <p:cNvPr id="2097165" name="图片 7"/>
          <p:cNvPicPr>
            <a:picLocks noChangeAspect="1"/>
          </p:cNvPicPr>
          <p:nvPr userDrawn="1">
            <p:custDataLst>
              <p:tags r:id="rId5"/>
            </p:custDataLst>
          </p:nvPr>
        </p:nvPicPr>
        <p:blipFill>
          <a:blip r:embed="rId4"/>
          <a:stretch>
            <a:fillRect/>
          </a:stretch>
        </p:blipFill>
        <p:spPr>
          <a:xfrm>
            <a:off x="234986" y="1303986"/>
            <a:ext cx="1535822" cy="1510300"/>
          </a:xfrm>
          <a:prstGeom prst="rect">
            <a:avLst/>
          </a:prstGeom>
        </p:spPr>
      </p:pic>
      <p:sp>
        <p:nvSpPr>
          <p:cNvPr id="1048764" name="标题 1"/>
          <p:cNvSpPr>
            <a:spLocks noGrp="1"/>
          </p:cNvSpPr>
          <p:nvPr>
            <p:ph type="ctrTitle"/>
            <p:custDataLst>
              <p:tags r:id="rId6"/>
            </p:custDataLst>
          </p:nvPr>
        </p:nvSpPr>
        <p:spPr>
          <a:xfrm>
            <a:off x="838200" y="1760400"/>
            <a:ext cx="6120000" cy="2458800"/>
          </a:xfrm>
        </p:spPr>
        <p:txBody>
          <a:bodyPr anchor="b">
            <a:normAutofit/>
          </a:bodyPr>
          <a:lstStyle>
            <a:lvl1pPr algn="l">
              <a:lnSpc>
                <a:spcPct val="100000"/>
              </a:lnSpc>
              <a:defRPr sz="5400">
                <a:gradFill>
                  <a:gsLst>
                    <a:gs pos="0">
                      <a:schemeClr val="tx1"/>
                    </a:gs>
                    <a:gs pos="100000">
                      <a:schemeClr val="accent3"/>
                    </a:gs>
                  </a:gsLst>
                  <a:lin ang="2700000" scaled="0"/>
                </a:gradFill>
              </a:defRPr>
            </a:lvl1pPr>
          </a:lstStyle>
          <a:p>
            <a:r>
              <a:rPr lang="zh-CN" altLang="en-US"/>
              <a:t>单击此处编辑母版标题样式</a:t>
            </a:r>
            <a:endParaRPr lang="zh-CN" altLang="en-US"/>
          </a:p>
        </p:txBody>
      </p:sp>
      <p:sp>
        <p:nvSpPr>
          <p:cNvPr id="1048766" name="日期占位符 11"/>
          <p:cNvSpPr>
            <a:spLocks noGrp="1"/>
          </p:cNvSpPr>
          <p:nvPr>
            <p:ph type="dt" sz="half" idx="18"/>
            <p:custDataLst>
              <p:tags r:id="rId7"/>
            </p:custDataLst>
          </p:nvPr>
        </p:nvSpPr>
        <p:spPr/>
        <p:txBody>
          <a:bodyPr/>
          <a:lstStyle/>
          <a:p>
            <a:fld id="{5592522B-0F24-4480-B9DD-A9474A6880D6}" type="datetimeFigureOut">
              <a:rPr lang="zh-CN" altLang="en-US" smtClean="0"/>
              <a:t/>
            </a:fld>
            <a:endParaRPr lang="zh-CN" altLang="en-US"/>
          </a:p>
        </p:txBody>
      </p:sp>
      <p:sp>
        <p:nvSpPr>
          <p:cNvPr id="1048768" name="页脚占位符 12"/>
          <p:cNvSpPr>
            <a:spLocks noGrp="1"/>
          </p:cNvSpPr>
          <p:nvPr>
            <p:ph type="ftr" sz="quarter" idx="19"/>
            <p:custDataLst>
              <p:tags r:id="rId8"/>
            </p:custDataLst>
          </p:nvPr>
        </p:nvSpPr>
        <p:spPr/>
        <p:txBody>
          <a:bodyPr/>
          <a:lstStyle/>
          <a:p>
            <a:endParaRPr lang="zh-CN" altLang="en-US"/>
          </a:p>
        </p:txBody>
      </p:sp>
      <p:sp>
        <p:nvSpPr>
          <p:cNvPr id="1048770" name="灯片编号占位符 13"/>
          <p:cNvSpPr>
            <a:spLocks noGrp="1"/>
          </p:cNvSpPr>
          <p:nvPr>
            <p:ph type="sldNum" sz="quarter" idx="20"/>
            <p:custDataLst>
              <p:tags r:id="rId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1.xml" /><Relationship Id="rId14" Type="http://schemas.openxmlformats.org/officeDocument/2006/relationships/tags" Target="../tags/tag62.xml" /><Relationship Id="rId15" Type="http://schemas.openxmlformats.org/officeDocument/2006/relationships/tags" Target="../tags/tag63.xml" /><Relationship Id="rId16" Type="http://schemas.openxmlformats.org/officeDocument/2006/relationships/tags" Target="../tags/tag64.xml" /><Relationship Id="rId17" Type="http://schemas.openxmlformats.org/officeDocument/2006/relationships/tags" Target="../tags/tag65.xml" /><Relationship Id="rId18" Type="http://schemas.openxmlformats.org/officeDocument/2006/relationships/tags" Target="../tags/tag66.xml" /><Relationship Id="rId19" Type="http://schemas.openxmlformats.org/officeDocument/2006/relationships/tags" Target="../tags/tag67.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p:cNvPicPr>
            <a:picLocks noChangeAspect="1"/>
          </p:cNvPicPr>
          <p:nvPr userDrawn="1">
            <p:custDataLst>
              <p:tags r:id="rId13"/>
            </p:custDataLst>
          </p:nvPr>
        </p:nvPicPr>
        <p:blipFill>
          <a:blip r:embed="rId12"/>
          <a:srcRect t="63612" r="46047" b="5777"/>
          <a:stretch>
            <a:fillRect/>
          </a:stretch>
        </p:blipFill>
        <p:spPr>
          <a:xfrm flipH="1">
            <a:off x="42" y="0"/>
            <a:ext cx="5970229" cy="3331028"/>
          </a:xfrm>
          <a:custGeom>
            <a:gdLst>
              <a:gd name="connsiteX0" fmla="*/ 0 w 5970229"/>
              <a:gd name="connsiteY0" fmla="*/ 0 h 3331028"/>
              <a:gd name="connsiteX1" fmla="*/ 5970229 w 5970229"/>
              <a:gd name="connsiteY1" fmla="*/ 0 h 3331028"/>
              <a:gd name="connsiteX2" fmla="*/ 5970229 w 5970229"/>
              <a:gd name="connsiteY2" fmla="*/ 3331028 h 3331028"/>
              <a:gd name="connsiteX3" fmla="*/ 0 w 5970229"/>
              <a:gd name="connsiteY3" fmla="*/ 3331028 h 3331028"/>
            </a:gdLst>
            <a:cxnLst>
              <a:cxn ang="0">
                <a:pos x="connsiteX0" y="connsiteY0"/>
              </a:cxn>
              <a:cxn ang="0">
                <a:pos x="connsiteX1" y="connsiteY1"/>
              </a:cxn>
              <a:cxn ang="0">
                <a:pos x="connsiteX2" y="connsiteY2"/>
              </a:cxn>
              <a:cxn ang="0">
                <a:pos x="connsiteX3" y="connsiteY3"/>
              </a:cxn>
            </a:cxnLst>
            <a:rect l="l" t="t" r="r" b="b"/>
            <a:pathLst>
              <a:path w="5970229" h="3331028">
                <a:moveTo>
                  <a:pt x="0" y="0"/>
                </a:moveTo>
                <a:lnTo>
                  <a:pt x="5970229" y="0"/>
                </a:lnTo>
                <a:lnTo>
                  <a:pt x="5970229" y="3331028"/>
                </a:lnTo>
                <a:lnTo>
                  <a:pt x="0" y="3331028"/>
                </a:lnTo>
                <a:close/>
              </a:path>
            </a:pathLst>
          </a:custGeom>
        </p:spPr>
      </p:pic>
      <p:sp>
        <p:nvSpPr>
          <p:cNvPr id="1048652" name="标题占位符 1"/>
          <p:cNvSpPr>
            <a:spLocks noGrp="1"/>
          </p:cNvSpPr>
          <p:nvPr>
            <p:ph type="title"/>
            <p:custDataLst>
              <p:tags r:id="rId14"/>
            </p:custDataLst>
          </p:nvPr>
        </p:nvSpPr>
        <p:spPr>
          <a:xfrm>
            <a:off x="694800" y="360000"/>
            <a:ext cx="10800000" cy="720000"/>
          </a:xfrm>
          <a:prstGeom prst="rect">
            <a:avLst/>
          </a:prstGeom>
        </p:spPr>
        <p:txBody>
          <a:bodyPr vert="horz" lIns="0" tIns="0" rIns="0" bIns="0" rtlCol="0" anchor="b">
            <a:normAutofit/>
          </a:bodyPr>
          <a:lstStyle/>
          <a:p>
            <a:r>
              <a:rPr lang="zh-CN" altLang="en-US"/>
              <a:t>单击此处编辑母版标题样式</a:t>
            </a:r>
            <a:endParaRPr lang="zh-CN" altLang="en-US"/>
          </a:p>
        </p:txBody>
      </p:sp>
      <p:sp>
        <p:nvSpPr>
          <p:cNvPr id="1048654" name="文本占位符 2"/>
          <p:cNvSpPr>
            <a:spLocks noGrp="1"/>
          </p:cNvSpPr>
          <p:nvPr>
            <p:ph type="body" idx="1"/>
            <p:custDataLst>
              <p:tags r:id="rId15"/>
            </p:custDataLst>
          </p:nvPr>
        </p:nvSpPr>
        <p:spPr>
          <a:xfrm>
            <a:off x="692150" y="1271588"/>
            <a:ext cx="10807700" cy="4906012"/>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6" name="日期占位符 3"/>
          <p:cNvSpPr>
            <a:spLocks noGrp="1"/>
          </p:cNvSpPr>
          <p:nvPr>
            <p:ph type="dt" sz="half" idx="2"/>
            <p:custDataLst>
              <p:tags r:id="rId16"/>
            </p:custDataLst>
          </p:nvPr>
        </p:nvSpPr>
        <p:spPr>
          <a:xfrm>
            <a:off x="692150" y="6356350"/>
            <a:ext cx="2889250" cy="365125"/>
          </a:xfrm>
          <a:prstGeom prst="rect">
            <a:avLst/>
          </a:prstGeom>
        </p:spPr>
        <p:txBody>
          <a:bodyPr vert="horz" lIns="0" tIns="0" rIns="0" bIns="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58"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0" tIns="0" rIns="0" bIns="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5"/>
          <p:cNvSpPr>
            <a:spLocks noGrp="1"/>
          </p:cNvSpPr>
          <p:nvPr>
            <p:ph type="sldNum" sz="quarter" idx="4"/>
            <p:custDataLst>
              <p:tags r:id="rId18"/>
            </p:custDataLst>
          </p:nvPr>
        </p:nvSpPr>
        <p:spPr>
          <a:xfrm>
            <a:off x="8610600" y="6356350"/>
            <a:ext cx="2884200" cy="365125"/>
          </a:xfrm>
          <a:prstGeom prst="rect">
            <a:avLst/>
          </a:prstGeom>
        </p:spPr>
        <p:txBody>
          <a:bodyPr vert="horz" lIns="0" tIns="0" rIns="0" bIns="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2" name="KSO_TEMPLATE" hidden="1"/>
          <p:cNvSpPr/>
          <p:nvPr userDrawn="1">
            <p:custDataLst>
              <p:tags r:id="rId19"/>
            </p:custDataLst>
          </p:nvPr>
        </p:nvSpPr>
        <p:spPr>
          <a:xfrm flipH="1">
            <a:off x="0" y="0"/>
            <a:ext cx="0" cy="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9620" r:id="rId2"/>
    <p:sldLayoutId id="2147489621" r:id="rId3"/>
    <p:sldLayoutId id="2147489622" r:id="rId4"/>
    <p:sldLayoutId id="2147489623" r:id="rId5"/>
    <p:sldLayoutId id="2147489624" r:id="rId6"/>
    <p:sldLayoutId id="2147489625" r:id="rId7"/>
    <p:sldLayoutId id="2147489626" r:id="rId8"/>
    <p:sldLayoutId id="2147489627" r:id="rId9"/>
    <p:sldLayoutId id="2147489628" r:id="rId10"/>
    <p:sldLayoutId id="2147489629" r:id="rId11"/>
  </p:sldLayoutIdLst>
  <p:transition/>
  <p:timing/>
  <p:txStyles>
    <p:titleStyle>
      <a:lvl1pPr algn="l" defTabSz="914400" rtl="0" eaLnBrk="1" latinLnBrk="0" hangingPunct="1">
        <a:lnSpc>
          <a:spcPct val="100000"/>
        </a:lnSpc>
        <a:spcBef>
          <a:spcPct val="0"/>
        </a:spcBef>
        <a:buNone/>
        <a:defRPr sz="3200" b="1" kern="1200">
          <a:gradFill>
            <a:gsLst>
              <a:gs pos="0">
                <a:schemeClr val="tx1"/>
              </a:gs>
              <a:gs pos="100000">
                <a:schemeClr val="accent1"/>
              </a:gs>
            </a:gsLst>
            <a:lin ang="48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tags" Target="../tags/tag81.xml" /><Relationship Id="rId14" Type="http://schemas.openxmlformats.org/officeDocument/2006/relationships/tags" Target="../tags/tag82.xml" /><Relationship Id="rId15" Type="http://schemas.openxmlformats.org/officeDocument/2006/relationships/tags" Target="../tags/tag83.xml" /><Relationship Id="rId16" Type="http://schemas.openxmlformats.org/officeDocument/2006/relationships/tags" Target="../tags/tag84.xml" /><Relationship Id="rId17" Type="http://schemas.openxmlformats.org/officeDocument/2006/relationships/tags" Target="../tags/tag85.xml" /><Relationship Id="rId18" Type="http://schemas.openxmlformats.org/officeDocument/2006/relationships/tags" Target="../tags/tag86.xml" /><Relationship Id="rId19" Type="http://schemas.openxmlformats.org/officeDocument/2006/relationships/tags" Target="../tags/tag87.xml" /><Relationship Id="rId2" Type="http://schemas.openxmlformats.org/officeDocument/2006/relationships/notesSlide" Target="../notesSlides/notesSlide1.xml" /><Relationship Id="rId20" Type="http://schemas.openxmlformats.org/officeDocument/2006/relationships/tags" Target="../tags/tag88.xml" /><Relationship Id="rId21" Type="http://schemas.openxmlformats.org/officeDocument/2006/relationships/tags" Target="../tags/tag89.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tags" Target="../tags/tag127.xml" /><Relationship Id="rId23" Type="http://schemas.openxmlformats.org/officeDocument/2006/relationships/tags" Target="../tags/tag128.xml" /><Relationship Id="rId24" Type="http://schemas.openxmlformats.org/officeDocument/2006/relationships/tags" Target="../tags/tag129.xml" /><Relationship Id="rId25" Type="http://schemas.openxmlformats.org/officeDocument/2006/relationships/tags" Target="../tags/tag130.xml" /><Relationship Id="rId26" Type="http://schemas.openxmlformats.org/officeDocument/2006/relationships/tags" Target="../tags/tag131.xml" /><Relationship Id="rId27" Type="http://schemas.openxmlformats.org/officeDocument/2006/relationships/tags" Target="../tags/tag132.xml" /><Relationship Id="rId28" Type="http://schemas.openxmlformats.org/officeDocument/2006/relationships/tags" Target="../tags/tag13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16" Type="http://schemas.openxmlformats.org/officeDocument/2006/relationships/tags" Target="../tags/tag171.xml" /><Relationship Id="rId17" Type="http://schemas.openxmlformats.org/officeDocument/2006/relationships/tags" Target="../tags/tag172.xml" /><Relationship Id="rId18" Type="http://schemas.openxmlformats.org/officeDocument/2006/relationships/tags" Target="../tags/tag173.xml" /><Relationship Id="rId19" Type="http://schemas.openxmlformats.org/officeDocument/2006/relationships/tags" Target="../tags/tag174.xml" /><Relationship Id="rId2" Type="http://schemas.openxmlformats.org/officeDocument/2006/relationships/tags" Target="../tags/tag157.xml" /><Relationship Id="rId20" Type="http://schemas.openxmlformats.org/officeDocument/2006/relationships/tags" Target="../tags/tag175.xml" /><Relationship Id="rId21" Type="http://schemas.openxmlformats.org/officeDocument/2006/relationships/tags" Target="../tags/tag176.xml" /><Relationship Id="rId22" Type="http://schemas.openxmlformats.org/officeDocument/2006/relationships/tags" Target="../tags/tag177.xml" /><Relationship Id="rId23" Type="http://schemas.openxmlformats.org/officeDocument/2006/relationships/tags" Target="../tags/tag178.xml" /><Relationship Id="rId24" Type="http://schemas.openxmlformats.org/officeDocument/2006/relationships/tags" Target="../tags/tag179.xml" /><Relationship Id="rId25" Type="http://schemas.openxmlformats.org/officeDocument/2006/relationships/tags" Target="../tags/tag180.xml" /><Relationship Id="rId26" Type="http://schemas.openxmlformats.org/officeDocument/2006/relationships/tags" Target="../tags/tag181.xml" /><Relationship Id="rId27" Type="http://schemas.openxmlformats.org/officeDocument/2006/relationships/tags" Target="../tags/tag182.xml" /><Relationship Id="rId28" Type="http://schemas.openxmlformats.org/officeDocument/2006/relationships/tags" Target="../tags/tag183.xml" /><Relationship Id="rId29" Type="http://schemas.openxmlformats.org/officeDocument/2006/relationships/tags" Target="../tags/tag184.xml" /><Relationship Id="rId3" Type="http://schemas.openxmlformats.org/officeDocument/2006/relationships/tags" Target="../tags/tag158.xml" /><Relationship Id="rId30" Type="http://schemas.openxmlformats.org/officeDocument/2006/relationships/tags" Target="../tags/tag185.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6.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7.xml" /><Relationship Id="rId30" Type="http://schemas.openxmlformats.org/officeDocument/2006/relationships/tags" Target="../tags/tag214.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tags" Target="../tags/tag232.xml" /><Relationship Id="rId2" Type="http://schemas.openxmlformats.org/officeDocument/2006/relationships/tags" Target="../tags/tag215.xml" /><Relationship Id="rId20" Type="http://schemas.openxmlformats.org/officeDocument/2006/relationships/tags" Target="../tags/tag233.xml" /><Relationship Id="rId21" Type="http://schemas.openxmlformats.org/officeDocument/2006/relationships/tags" Target="../tags/tag234.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tags" Target="../tags/tag249.xml" /><Relationship Id="rId17" Type="http://schemas.openxmlformats.org/officeDocument/2006/relationships/tags" Target="../tags/tag250.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17" Type="http://schemas.openxmlformats.org/officeDocument/2006/relationships/tags" Target="../tags/tag269.xml" /><Relationship Id="rId18" Type="http://schemas.openxmlformats.org/officeDocument/2006/relationships/tags" Target="../tags/tag270.xml" /><Relationship Id="rId19" Type="http://schemas.openxmlformats.org/officeDocument/2006/relationships/tags" Target="../tags/tag271.xml" /><Relationship Id="rId2" Type="http://schemas.openxmlformats.org/officeDocument/2006/relationships/tags" Target="../tags/tag254.xml" /><Relationship Id="rId20" Type="http://schemas.openxmlformats.org/officeDocument/2006/relationships/tags" Target="../tags/tag272.xml" /><Relationship Id="rId21" Type="http://schemas.openxmlformats.org/officeDocument/2006/relationships/tags" Target="../tags/tag273.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3614006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t>供配电系统培训课件</a:t>
            </a:r>
            <a:endParaRPr lang="zh-CN" altLang="en-US"/>
          </a:p>
        </p:txBody>
      </p:sp>
      <p:sp>
        <p:nvSpPr>
          <p:cNvPr id="1048650" name="署名"/>
          <p:cNvSpPr>
            <a:spLocks noGrp="1"/>
          </p:cNvSpPr>
          <p:nvPr>
            <p:ph type="body" sz="quarter" idx="17"/>
            <p:custDataLst>
              <p:tags r:id="rId3"/>
            </p:custDataLst>
          </p:nvPr>
        </p:nvSpPr>
        <p:spPr/>
        <p:txBody>
          <a:bodyPr/>
          <a:lstStyle/>
          <a:p>
            <a:r>
              <a:rPr lang="zh-CN" altLang="en-US"/>
              <a:t>汇报人：</a:t>
            </a:r>
            <a:r>
              <a:rPr lang="en-US" altLang="zh-CN"/>
              <a:t>小无名</a:t>
            </a:r>
            <a:endParaRPr lang="en-US" altLang="zh-CN"/>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2" name="矩形: 圆角 8"/>
          <p:cNvSpPr/>
          <p:nvPr>
            <p:custDataLst>
              <p:tags r:id="rId3"/>
            </p:custDataLst>
          </p:nvPr>
        </p:nvSpPr>
        <p:spPr>
          <a:xfrm>
            <a:off x="635285" y="2900363"/>
            <a:ext cx="10921429" cy="3715122"/>
          </a:xfrm>
          <a:prstGeom prst="roundRect">
            <a:avLst>
              <a:gd name="adj" fmla="val 4409"/>
            </a:avLst>
          </a:prstGeom>
          <a:solidFill>
            <a:schemeClr val="bg1">
              <a:lumMod val="85000"/>
              <a:lumOff val="15000"/>
            </a:schemeClr>
          </a:solidFill>
          <a:ln w="6350">
            <a:solidFill>
              <a:schemeClr val="bg1">
                <a:lumMod val="50000"/>
                <a:lumOff val="50000"/>
              </a:schemeClr>
            </a:solidFill>
            <a:prstDash val="solid"/>
          </a:ln>
          <a:effectLst>
            <a:outerShdw blurRad="190500" dist="88900" algn="ctr" rotWithShape="0">
              <a:schemeClr val="bg2">
                <a:lumMod val="50000"/>
                <a:alpha val="2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a typeface="微软雅黑"/>
              <a:cs typeface="微软雅黑" panose="020b0503020204020204" charset="-122"/>
            </a:endParaRPr>
          </a:p>
        </p:txBody>
      </p:sp>
      <p:sp>
        <p:nvSpPr>
          <p:cNvPr id="1048784" name="标题"/>
          <p:cNvSpPr>
            <a:spLocks noGrp="1"/>
          </p:cNvSpPr>
          <p:nvPr>
            <p:ph type="title"/>
            <p:custDataLst>
              <p:tags r:id="rId4"/>
            </p:custDataLst>
          </p:nvPr>
        </p:nvSpPr>
        <p:spPr/>
        <p:txBody>
          <a:bodyPr/>
          <a:lstStyle/>
          <a:p>
            <a:r>
              <a:rPr lang="en-US" altLang="zh-CN"/>
              <a:t>目录</a:t>
            </a:r>
            <a:endParaRPr lang="en-US" altLang="zh-CN"/>
          </a:p>
        </p:txBody>
      </p:sp>
      <p:sp>
        <p:nvSpPr>
          <p:cNvPr id="1048786" name="序号"/>
          <p:cNvSpPr txBox="1"/>
          <p:nvPr>
            <p:custDataLst>
              <p:tags r:id="rId5"/>
            </p:custDataLst>
          </p:nvPr>
        </p:nvSpPr>
        <p:spPr>
          <a:xfrm>
            <a:off x="1399930"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One</a:t>
            </a:r>
            <a:endParaRPr lang="en-US" sz="1200">
              <a:solidFill>
                <a:schemeClr val="dk1">
                  <a:lumMod val="100000"/>
                </a:schemeClr>
              </a:solidFill>
              <a:latin typeface="+mj-ea"/>
              <a:ea typeface="+mj-ea"/>
            </a:endParaRPr>
          </a:p>
        </p:txBody>
      </p:sp>
      <p:sp>
        <p:nvSpPr>
          <p:cNvPr id="1048788" name="项标题"/>
          <p:cNvSpPr txBox="1"/>
          <p:nvPr>
            <p:custDataLst>
              <p:tags r:id="rId6"/>
            </p:custDataLst>
          </p:nvPr>
        </p:nvSpPr>
        <p:spPr>
          <a:xfrm>
            <a:off x="1399928" y="3867561"/>
            <a:ext cx="2631771"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供配电系统概述</a:t>
            </a:r>
            <a:endParaRPr lang="zh-CN" altLang="en-US" sz="2400" b="1" spc="300">
              <a:gradFill>
                <a:gsLst>
                  <a:gs pos="0">
                    <a:schemeClr val="tx1"/>
                  </a:gs>
                  <a:gs pos="100000">
                    <a:schemeClr val="accent1"/>
                  </a:gs>
                </a:gsLst>
                <a:lin ang="4800000" scaled="0"/>
              </a:gradFill>
              <a:latin typeface="+mj-ea"/>
              <a:ea typeface="+mj-ea"/>
            </a:endParaRPr>
          </a:p>
        </p:txBody>
      </p:sp>
      <p:sp>
        <p:nvSpPr>
          <p:cNvPr id="1048790" name="序号"/>
          <p:cNvSpPr txBox="1"/>
          <p:nvPr>
            <p:custDataLst>
              <p:tags r:id="rId7"/>
            </p:custDataLst>
          </p:nvPr>
        </p:nvSpPr>
        <p:spPr>
          <a:xfrm>
            <a:off x="5091845"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Two</a:t>
            </a:r>
            <a:endParaRPr lang="en-US" sz="1200">
              <a:solidFill>
                <a:schemeClr val="dk1">
                  <a:lumMod val="100000"/>
                </a:schemeClr>
              </a:solidFill>
              <a:latin typeface="+mj-ea"/>
              <a:ea typeface="+mj-ea"/>
            </a:endParaRPr>
          </a:p>
        </p:txBody>
      </p:sp>
      <p:sp>
        <p:nvSpPr>
          <p:cNvPr id="1048792" name="项标题"/>
          <p:cNvSpPr txBox="1"/>
          <p:nvPr>
            <p:custDataLst>
              <p:tags r:id="rId8"/>
            </p:custDataLst>
          </p:nvPr>
        </p:nvSpPr>
        <p:spPr>
          <a:xfrm>
            <a:off x="5091844" y="3867561"/>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供配电系统的设备</a:t>
            </a:r>
            <a:endParaRPr lang="zh-CN" altLang="en-US" sz="2400" b="1" spc="300">
              <a:gradFill>
                <a:gsLst>
                  <a:gs pos="0">
                    <a:schemeClr val="tx1"/>
                  </a:gs>
                  <a:gs pos="100000">
                    <a:schemeClr val="accent1"/>
                  </a:gs>
                </a:gsLst>
                <a:lin ang="4800000" scaled="0"/>
              </a:gradFill>
              <a:latin typeface="+mj-ea"/>
              <a:ea typeface="+mj-ea"/>
            </a:endParaRPr>
          </a:p>
        </p:txBody>
      </p:sp>
      <p:sp>
        <p:nvSpPr>
          <p:cNvPr id="1048794" name="序号"/>
          <p:cNvSpPr txBox="1"/>
          <p:nvPr>
            <p:custDataLst>
              <p:tags r:id="rId9"/>
            </p:custDataLst>
          </p:nvPr>
        </p:nvSpPr>
        <p:spPr>
          <a:xfrm>
            <a:off x="8526136"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Three</a:t>
            </a:r>
            <a:endParaRPr lang="en-US" sz="1200">
              <a:solidFill>
                <a:schemeClr val="dk1">
                  <a:lumMod val="100000"/>
                </a:schemeClr>
              </a:solidFill>
              <a:latin typeface="+mj-ea"/>
              <a:ea typeface="+mj-ea"/>
            </a:endParaRPr>
          </a:p>
        </p:txBody>
      </p:sp>
      <p:sp>
        <p:nvSpPr>
          <p:cNvPr id="1048796" name="项标题"/>
          <p:cNvSpPr txBox="1"/>
          <p:nvPr>
            <p:custDataLst>
              <p:tags r:id="rId10"/>
            </p:custDataLst>
          </p:nvPr>
        </p:nvSpPr>
        <p:spPr>
          <a:xfrm>
            <a:off x="8526135" y="3867561"/>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供配电系统的运行和维护</a:t>
            </a:r>
            <a:endParaRPr lang="zh-CN" altLang="en-US" sz="2400" b="1" spc="300">
              <a:gradFill>
                <a:gsLst>
                  <a:gs pos="0">
                    <a:schemeClr val="tx1"/>
                  </a:gs>
                  <a:gs pos="100000">
                    <a:schemeClr val="accent1"/>
                  </a:gs>
                </a:gsLst>
                <a:lin ang="4800000" scaled="0"/>
              </a:gradFill>
              <a:latin typeface="+mj-ea"/>
              <a:ea typeface="+mj-ea"/>
            </a:endParaRPr>
          </a:p>
        </p:txBody>
      </p:sp>
      <p:sp>
        <p:nvSpPr>
          <p:cNvPr id="1048798" name="序号"/>
          <p:cNvSpPr txBox="1"/>
          <p:nvPr>
            <p:custDataLst>
              <p:tags r:id="rId11"/>
            </p:custDataLst>
          </p:nvPr>
        </p:nvSpPr>
        <p:spPr>
          <a:xfrm>
            <a:off x="1399930"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1200">
                <a:solidFill>
                  <a:schemeClr val="dk1">
                    <a:lumMod val="100000"/>
                  </a:schemeClr>
                </a:solidFill>
                <a:latin typeface="+mj-ea"/>
                <a:ea typeface="+mj-ea"/>
              </a:rPr>
              <a:t>Part Four</a:t>
            </a:r>
            <a:endParaRPr lang="en-US" altLang="zh-CN" sz="1200">
              <a:solidFill>
                <a:schemeClr val="dk1">
                  <a:lumMod val="100000"/>
                </a:schemeClr>
              </a:solidFill>
              <a:latin typeface="+mj-ea"/>
              <a:ea typeface="+mj-ea"/>
            </a:endParaRPr>
          </a:p>
        </p:txBody>
      </p:sp>
      <p:sp>
        <p:nvSpPr>
          <p:cNvPr id="1048800" name="项标题"/>
          <p:cNvSpPr txBox="1"/>
          <p:nvPr>
            <p:custDataLst>
              <p:tags r:id="rId12"/>
            </p:custDataLst>
          </p:nvPr>
        </p:nvSpPr>
        <p:spPr>
          <a:xfrm>
            <a:off x="1399928" y="5479324"/>
            <a:ext cx="2631771"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供配电系统的安全和管理</a:t>
            </a:r>
            <a:endParaRPr lang="zh-CN" altLang="en-US" sz="2400" b="1" spc="300">
              <a:gradFill>
                <a:gsLst>
                  <a:gs pos="0">
                    <a:schemeClr val="tx1"/>
                  </a:gs>
                  <a:gs pos="100000">
                    <a:schemeClr val="accent1"/>
                  </a:gs>
                </a:gsLst>
                <a:lin ang="4800000" scaled="0"/>
              </a:gradFill>
              <a:latin typeface="+mj-ea"/>
              <a:ea typeface="+mj-ea"/>
            </a:endParaRPr>
          </a:p>
        </p:txBody>
      </p:sp>
      <p:sp>
        <p:nvSpPr>
          <p:cNvPr id="1048802" name="序号"/>
          <p:cNvSpPr txBox="1"/>
          <p:nvPr>
            <p:custDataLst>
              <p:tags r:id="rId13"/>
            </p:custDataLst>
          </p:nvPr>
        </p:nvSpPr>
        <p:spPr>
          <a:xfrm>
            <a:off x="5091845"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Five</a:t>
            </a:r>
            <a:endParaRPr lang="en-US" sz="1200">
              <a:solidFill>
                <a:schemeClr val="dk1">
                  <a:lumMod val="100000"/>
                </a:schemeClr>
              </a:solidFill>
              <a:latin typeface="+mj-ea"/>
              <a:ea typeface="+mj-ea"/>
            </a:endParaRPr>
          </a:p>
        </p:txBody>
      </p:sp>
      <p:sp>
        <p:nvSpPr>
          <p:cNvPr id="1048804" name="项标题"/>
          <p:cNvSpPr txBox="1"/>
          <p:nvPr>
            <p:custDataLst>
              <p:tags r:id="rId14"/>
            </p:custDataLst>
          </p:nvPr>
        </p:nvSpPr>
        <p:spPr>
          <a:xfrm>
            <a:off x="5091844" y="5479324"/>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供配电系统的节能和环保</a:t>
            </a:r>
            <a:endParaRPr lang="zh-CN" altLang="en-US" sz="2400" b="1" spc="300">
              <a:gradFill>
                <a:gsLst>
                  <a:gs pos="0">
                    <a:schemeClr val="tx1"/>
                  </a:gs>
                  <a:gs pos="100000">
                    <a:schemeClr val="accent1"/>
                  </a:gs>
                </a:gsLst>
                <a:lin ang="4800000" scaled="0"/>
              </a:gradFill>
              <a:latin typeface="+mj-ea"/>
              <a:ea typeface="+mj-ea"/>
            </a:endParaRPr>
          </a:p>
        </p:txBody>
      </p:sp>
      <p:sp>
        <p:nvSpPr>
          <p:cNvPr id="1048806" name="序号"/>
          <p:cNvSpPr txBox="1"/>
          <p:nvPr>
            <p:custDataLst>
              <p:tags r:id="rId15"/>
            </p:custDataLst>
          </p:nvPr>
        </p:nvSpPr>
        <p:spPr>
          <a:xfrm>
            <a:off x="8526136"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Six</a:t>
            </a:r>
            <a:endParaRPr lang="en-US" altLang="zh-CN" sz="1200">
              <a:solidFill>
                <a:schemeClr val="dk1">
                  <a:lumMod val="100000"/>
                </a:schemeClr>
              </a:solidFill>
              <a:latin typeface="+mj-ea"/>
              <a:ea typeface="+mj-ea"/>
            </a:endParaRPr>
          </a:p>
        </p:txBody>
      </p:sp>
      <p:sp>
        <p:nvSpPr>
          <p:cNvPr id="1048808" name="项标题"/>
          <p:cNvSpPr txBox="1"/>
          <p:nvPr>
            <p:custDataLst>
              <p:tags r:id="rId16"/>
            </p:custDataLst>
          </p:nvPr>
        </p:nvSpPr>
        <p:spPr>
          <a:xfrm>
            <a:off x="8526135" y="5479324"/>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供配电系统的未来发展</a:t>
            </a:r>
            <a:endParaRPr lang="zh-CN" altLang="en-US" sz="2400" b="1" spc="300">
              <a:gradFill>
                <a:gsLst>
                  <a:gs pos="0">
                    <a:schemeClr val="tx1"/>
                  </a:gs>
                  <a:gs pos="100000">
                    <a:schemeClr val="accent1"/>
                  </a:gs>
                </a:gsLst>
                <a:lin ang="4800000" scaled="0"/>
              </a:gradFill>
              <a:latin typeface="+mj-ea"/>
              <a:ea typeface="+mj-ea"/>
            </a:endParaRPr>
          </a:p>
        </p:txBody>
      </p:sp>
      <p:cxnSp>
        <p:nvCxnSpPr>
          <p:cNvPr id="3145729" name="直接连接符 1"/>
          <p:cNvCxnSpPr/>
          <p:nvPr>
            <p:custDataLst>
              <p:tags r:id="rId17"/>
            </p:custDataLst>
          </p:nvPr>
        </p:nvCxnSpPr>
        <p:spPr>
          <a:xfrm flipH="1" flipV="1">
            <a:off x="4468557" y="3327561"/>
            <a:ext cx="0" cy="1080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145731" name="直接连接符 2"/>
          <p:cNvCxnSpPr/>
          <p:nvPr>
            <p:custDataLst>
              <p:tags r:id="rId18"/>
            </p:custDataLst>
          </p:nvPr>
        </p:nvCxnSpPr>
        <p:spPr>
          <a:xfrm flipH="1" flipV="1">
            <a:off x="7974045" y="3327561"/>
            <a:ext cx="0" cy="1080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145733" name="直接连接符 4"/>
          <p:cNvCxnSpPr/>
          <p:nvPr>
            <p:custDataLst>
              <p:tags r:id="rId19"/>
            </p:custDataLst>
          </p:nvPr>
        </p:nvCxnSpPr>
        <p:spPr>
          <a:xfrm flipH="1" flipV="1">
            <a:off x="4460818" y="5082411"/>
            <a:ext cx="0" cy="1080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145735" name="直接连接符 7"/>
          <p:cNvCxnSpPr/>
          <p:nvPr>
            <p:custDataLst>
              <p:tags r:id="rId20"/>
            </p:custDataLst>
          </p:nvPr>
        </p:nvCxnSpPr>
        <p:spPr>
          <a:xfrm flipH="1" flipV="1">
            <a:off x="7966306" y="5082411"/>
            <a:ext cx="0" cy="1080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8" name="标题"/>
          <p:cNvSpPr>
            <a:spLocks noGrp="1"/>
          </p:cNvSpPr>
          <p:nvPr>
            <p:ph type="title"/>
            <p:custDataLst>
              <p:tags r:id="rId2"/>
            </p:custDataLst>
          </p:nvPr>
        </p:nvSpPr>
        <p:spPr/>
        <p:txBody>
          <a:bodyPr/>
          <a:lstStyle/>
          <a:p>
            <a:r>
              <a:rPr lang="zh-CN" altLang="en-US"/>
              <a:t>供配电系统概述</a:t>
            </a:r>
            <a:endParaRPr lang="zh-CN" altLang="en-US"/>
          </a:p>
        </p:txBody>
      </p:sp>
      <p:sp>
        <p:nvSpPr>
          <p:cNvPr id="1048840" name="节编号"/>
          <p:cNvSpPr>
            <a:spLocks noGrp="1"/>
          </p:cNvSpPr>
          <p:nvPr>
            <p:ph type="body" sz="quarter" idx="13"/>
            <p:custDataLst>
              <p:tags r:id="rId3"/>
            </p:custDataLst>
          </p:nvPr>
        </p:nvSpPr>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4" name="标题 2"/>
          <p:cNvSpPr>
            <a:spLocks noGrp="1"/>
          </p:cNvSpPr>
          <p:nvPr>
            <p:ph type="title"/>
          </p:nvPr>
        </p:nvSpPr>
        <p:spPr/>
        <p:txBody>
          <a:bodyPr/>
          <a:lstStyle/>
          <a:p>
            <a:r>
              <a:rPr lang="zh-CN" altLang="en-US"/>
              <a:t>供配电系统的定义和作用</a:t>
            </a:r>
            <a:endParaRPr lang="zh-CN" altLang="en-US"/>
          </a:p>
        </p:txBody>
      </p:sp>
      <p:sp>
        <p:nvSpPr>
          <p:cNvPr id="1048876" name="弧形 58"/>
          <p:cNvSpPr/>
          <p:nvPr>
            <p:custDataLst>
              <p:tags r:id="rId2"/>
            </p:custDataLst>
          </p:nvPr>
        </p:nvSpPr>
        <p:spPr>
          <a:xfrm>
            <a:off x="8081059" y="2015199"/>
            <a:ext cx="3419582" cy="3419582"/>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78" name="弧形 57"/>
          <p:cNvSpPr/>
          <p:nvPr>
            <p:custDataLst>
              <p:tags r:id="rId3"/>
            </p:custDataLst>
          </p:nvPr>
        </p:nvSpPr>
        <p:spPr>
          <a:xfrm>
            <a:off x="692150" y="2015199"/>
            <a:ext cx="3419582" cy="3419582"/>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0" name="椭圆 22"/>
          <p:cNvSpPr/>
          <p:nvPr>
            <p:custDataLst>
              <p:tags r:id="rId4"/>
            </p:custDataLst>
          </p:nvPr>
        </p:nvSpPr>
        <p:spPr>
          <a:xfrm>
            <a:off x="8417213" y="2286707"/>
            <a:ext cx="2875774" cy="287577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2" name="椭圆 23"/>
          <p:cNvSpPr/>
          <p:nvPr>
            <p:custDataLst>
              <p:tags r:id="rId5"/>
            </p:custDataLst>
          </p:nvPr>
        </p:nvSpPr>
        <p:spPr>
          <a:xfrm>
            <a:off x="8797694" y="2343964"/>
            <a:ext cx="388223" cy="388223"/>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4" name="正文"/>
          <p:cNvSpPr txBox="1"/>
          <p:nvPr>
            <p:custDataLst>
              <p:tags r:id="rId6"/>
            </p:custDataLst>
          </p:nvPr>
        </p:nvSpPr>
        <p:spPr>
          <a:xfrm>
            <a:off x="8863263" y="3116932"/>
            <a:ext cx="1983501" cy="13643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供配电系统的稳定运行对于保障国民经济的发展和人民生活的正常进行具有重要意义。</a:t>
            </a:r>
            <a:endParaRPr lang="zh-CN" altLang="en-US" sz="1200" spc="150">
              <a:solidFill>
                <a:srgbClr val="FFFFFF"/>
              </a:solidFill>
              <a:latin typeface="+mn-ea"/>
              <a:sym typeface="+mn-ea"/>
            </a:endParaRPr>
          </a:p>
        </p:txBody>
      </p:sp>
      <p:sp>
        <p:nvSpPr>
          <p:cNvPr id="1048886" name="椭圆 24"/>
          <p:cNvSpPr/>
          <p:nvPr>
            <p:custDataLst>
              <p:tags r:id="rId7"/>
            </p:custDataLst>
          </p:nvPr>
        </p:nvSpPr>
        <p:spPr>
          <a:xfrm>
            <a:off x="6020735" y="2286707"/>
            <a:ext cx="2875774" cy="287577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8" name="椭圆 25"/>
          <p:cNvSpPr/>
          <p:nvPr>
            <p:custDataLst>
              <p:tags r:id="rId8"/>
            </p:custDataLst>
          </p:nvPr>
        </p:nvSpPr>
        <p:spPr>
          <a:xfrm>
            <a:off x="6400293" y="2343964"/>
            <a:ext cx="388223" cy="388223"/>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0" name="正文"/>
          <p:cNvSpPr txBox="1"/>
          <p:nvPr>
            <p:custDataLst>
              <p:tags r:id="rId9"/>
            </p:custDataLst>
          </p:nvPr>
        </p:nvSpPr>
        <p:spPr>
          <a:xfrm>
            <a:off x="6466785" y="3116932"/>
            <a:ext cx="1983501" cy="13643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供配电系统的作用是确保用户端获得安全、可靠、优质和经济的电能供应，满足生产和生活的需求。</a:t>
            </a:r>
            <a:endParaRPr lang="zh-CN" altLang="en-US" sz="1200" spc="150">
              <a:solidFill>
                <a:schemeClr val="tx1">
                  <a:lumMod val="65000"/>
                  <a:lumOff val="35000"/>
                </a:schemeClr>
              </a:solidFill>
              <a:latin typeface="+mn-ea"/>
              <a:sym typeface="+mn-ea"/>
            </a:endParaRPr>
          </a:p>
        </p:txBody>
      </p:sp>
      <p:sp>
        <p:nvSpPr>
          <p:cNvPr id="1048892" name="椭圆 7"/>
          <p:cNvSpPr/>
          <p:nvPr>
            <p:custDataLst>
              <p:tags r:id="rId10"/>
            </p:custDataLst>
          </p:nvPr>
        </p:nvSpPr>
        <p:spPr>
          <a:xfrm>
            <a:off x="3624257" y="2286707"/>
            <a:ext cx="2875774" cy="287577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4" name="椭圆 9"/>
          <p:cNvSpPr/>
          <p:nvPr>
            <p:custDataLst>
              <p:tags r:id="rId11"/>
            </p:custDataLst>
          </p:nvPr>
        </p:nvSpPr>
        <p:spPr>
          <a:xfrm>
            <a:off x="4003815" y="2343964"/>
            <a:ext cx="388223" cy="388223"/>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6" name="正文"/>
          <p:cNvSpPr txBox="1"/>
          <p:nvPr>
            <p:custDataLst>
              <p:tags r:id="rId12"/>
            </p:custDataLst>
          </p:nvPr>
        </p:nvSpPr>
        <p:spPr>
          <a:xfrm>
            <a:off x="4070307" y="3116932"/>
            <a:ext cx="1983501" cy="13643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供配电系统由电源、变电所、输电线路和配电线路等组成，实现电能的输送和分配。</a:t>
            </a:r>
            <a:endParaRPr lang="zh-CN" altLang="en-US" sz="1200" spc="150">
              <a:solidFill>
                <a:srgbClr val="FFFFFF"/>
              </a:solidFill>
              <a:latin typeface="+mn-ea"/>
              <a:sym typeface="+mn-ea"/>
            </a:endParaRPr>
          </a:p>
        </p:txBody>
      </p:sp>
      <p:sp>
        <p:nvSpPr>
          <p:cNvPr id="1048898" name="椭圆 5"/>
          <p:cNvSpPr/>
          <p:nvPr>
            <p:custDataLst>
              <p:tags r:id="rId13"/>
            </p:custDataLst>
          </p:nvPr>
        </p:nvSpPr>
        <p:spPr>
          <a:xfrm>
            <a:off x="955347" y="2286707"/>
            <a:ext cx="2875774" cy="287577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0" name="椭圆 4"/>
          <p:cNvSpPr/>
          <p:nvPr>
            <p:custDataLst>
              <p:tags r:id="rId14"/>
            </p:custDataLst>
          </p:nvPr>
        </p:nvSpPr>
        <p:spPr>
          <a:xfrm>
            <a:off x="1334905" y="2343964"/>
            <a:ext cx="388223" cy="388223"/>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02" name="正文"/>
          <p:cNvSpPr txBox="1"/>
          <p:nvPr>
            <p:custDataLst>
              <p:tags r:id="rId15"/>
            </p:custDataLst>
          </p:nvPr>
        </p:nvSpPr>
        <p:spPr>
          <a:xfrm>
            <a:off x="1401397" y="3116932"/>
            <a:ext cx="1983501" cy="13643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供配电系统是电力系统的重要组成部分，负责将电能从发电厂传输到用户端。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6" name="标题 2"/>
          <p:cNvSpPr>
            <a:spLocks noGrp="1"/>
          </p:cNvSpPr>
          <p:nvPr>
            <p:ph type="title"/>
          </p:nvPr>
        </p:nvSpPr>
        <p:spPr/>
        <p:txBody>
          <a:bodyPr/>
          <a:lstStyle/>
          <a:p>
            <a:r>
              <a:rPr lang="zh-CN" altLang="en-US"/>
              <a:t>供配电系统的组成和分类</a:t>
            </a:r>
            <a:endParaRPr lang="zh-CN" altLang="en-US"/>
          </a:p>
        </p:txBody>
      </p:sp>
      <p:sp>
        <p:nvSpPr>
          <p:cNvPr id="1048938" name="椭圆 262"/>
          <p:cNvSpPr/>
          <p:nvPr>
            <p:custDataLst>
              <p:tags r:id="rId2"/>
            </p:custDataLst>
          </p:nvPr>
        </p:nvSpPr>
        <p:spPr>
          <a:xfrm>
            <a:off x="2471325" y="3037844"/>
            <a:ext cx="7248848" cy="189646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40" name="椭圆 263"/>
          <p:cNvSpPr/>
          <p:nvPr>
            <p:custDataLst>
              <p:tags r:id="rId3"/>
            </p:custDataLst>
          </p:nvPr>
        </p:nvSpPr>
        <p:spPr>
          <a:xfrm>
            <a:off x="3311008" y="3117047"/>
            <a:ext cx="5495966" cy="162861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42" name="椭圆 264"/>
          <p:cNvSpPr/>
          <p:nvPr>
            <p:custDataLst>
              <p:tags r:id="rId4"/>
            </p:custDataLst>
          </p:nvPr>
        </p:nvSpPr>
        <p:spPr>
          <a:xfrm>
            <a:off x="4097245" y="3350150"/>
            <a:ext cx="3922606" cy="116238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44" name="椭圆 265"/>
          <p:cNvSpPr/>
          <p:nvPr>
            <p:custDataLst>
              <p:tags r:id="rId5"/>
            </p:custDataLst>
          </p:nvPr>
        </p:nvSpPr>
        <p:spPr>
          <a:xfrm>
            <a:off x="4761780" y="3547192"/>
            <a:ext cx="2593291" cy="76846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46" name="椭圆 266"/>
          <p:cNvSpPr/>
          <p:nvPr>
            <p:custDataLst>
              <p:tags r:id="rId6"/>
            </p:custDataLst>
          </p:nvPr>
        </p:nvSpPr>
        <p:spPr>
          <a:xfrm>
            <a:off x="5443056" y="3748741"/>
            <a:ext cx="1491674" cy="44202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67"/>
          <p:cNvCxnSpPr/>
          <p:nvPr>
            <p:custDataLst>
              <p:tags r:id="rId7"/>
            </p:custDataLst>
          </p:nvPr>
        </p:nvCxnSpPr>
        <p:spPr>
          <a:xfrm flipH="1">
            <a:off x="2920143" y="3675334"/>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48" name="椭圆 268"/>
          <p:cNvSpPr/>
          <p:nvPr>
            <p:custDataLst>
              <p:tags r:id="rId8"/>
            </p:custDataLst>
          </p:nvPr>
        </p:nvSpPr>
        <p:spPr>
          <a:xfrm flipV="1">
            <a:off x="2829993" y="3491814"/>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0" name="椭圆 269"/>
          <p:cNvSpPr/>
          <p:nvPr>
            <p:custDataLst>
              <p:tags r:id="rId9"/>
            </p:custDataLst>
          </p:nvPr>
        </p:nvSpPr>
        <p:spPr>
          <a:xfrm flipV="1">
            <a:off x="2871205" y="3533669"/>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2" name="椭圆 270"/>
          <p:cNvSpPr/>
          <p:nvPr>
            <p:custDataLst>
              <p:tags r:id="rId10"/>
            </p:custDataLst>
          </p:nvPr>
        </p:nvSpPr>
        <p:spPr>
          <a:xfrm flipV="1">
            <a:off x="7765063" y="2689479"/>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1"/>
          <p:cNvCxnSpPr/>
          <p:nvPr>
            <p:custDataLst>
              <p:tags r:id="rId11"/>
            </p:custDataLst>
          </p:nvPr>
        </p:nvCxnSpPr>
        <p:spPr>
          <a:xfrm flipH="1">
            <a:off x="7817222" y="2802810"/>
            <a:ext cx="0" cy="18964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54" name="椭圆 272"/>
          <p:cNvSpPr/>
          <p:nvPr>
            <p:custDataLst>
              <p:tags r:id="rId12"/>
            </p:custDataLst>
          </p:nvPr>
        </p:nvSpPr>
        <p:spPr>
          <a:xfrm flipV="1">
            <a:off x="4043799" y="2565844"/>
            <a:ext cx="381921" cy="38191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3"/>
          <p:cNvCxnSpPr/>
          <p:nvPr>
            <p:custDataLst>
              <p:tags r:id="rId13"/>
            </p:custDataLst>
          </p:nvPr>
        </p:nvCxnSpPr>
        <p:spPr>
          <a:xfrm flipH="1">
            <a:off x="4233758" y="2979247"/>
            <a:ext cx="0" cy="100208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3" name="直接连接符 274"/>
          <p:cNvCxnSpPr/>
          <p:nvPr>
            <p:custDataLst>
              <p:tags r:id="rId14"/>
            </p:custDataLst>
          </p:nvPr>
        </p:nvCxnSpPr>
        <p:spPr>
          <a:xfrm flipH="1">
            <a:off x="7118559" y="2671449"/>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56" name="椭圆 275"/>
          <p:cNvSpPr/>
          <p:nvPr>
            <p:custDataLst>
              <p:tags r:id="rId15"/>
            </p:custDataLst>
          </p:nvPr>
        </p:nvSpPr>
        <p:spPr>
          <a:xfrm flipV="1">
            <a:off x="7028409" y="2487929"/>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58" name="椭圆 276"/>
          <p:cNvSpPr/>
          <p:nvPr>
            <p:custDataLst>
              <p:tags r:id="rId16"/>
            </p:custDataLst>
          </p:nvPr>
        </p:nvSpPr>
        <p:spPr>
          <a:xfrm flipV="1">
            <a:off x="7069620" y="2529784"/>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60" name="椭圆 277"/>
          <p:cNvSpPr/>
          <p:nvPr>
            <p:custDataLst>
              <p:tags r:id="rId17"/>
            </p:custDataLst>
          </p:nvPr>
        </p:nvSpPr>
        <p:spPr>
          <a:xfrm flipV="1">
            <a:off x="3795887" y="3335983"/>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8"/>
          <p:cNvCxnSpPr/>
          <p:nvPr>
            <p:custDataLst>
              <p:tags r:id="rId18"/>
            </p:custDataLst>
          </p:nvPr>
        </p:nvCxnSpPr>
        <p:spPr>
          <a:xfrm flipH="1">
            <a:off x="3848045" y="3449315"/>
            <a:ext cx="0" cy="109657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2" name="椭圆 279"/>
          <p:cNvSpPr/>
          <p:nvPr>
            <p:custDataLst>
              <p:tags r:id="rId19"/>
            </p:custDataLst>
          </p:nvPr>
        </p:nvSpPr>
        <p:spPr>
          <a:xfrm flipV="1">
            <a:off x="8496566" y="3568441"/>
            <a:ext cx="260152" cy="2601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0"/>
          <p:cNvCxnSpPr/>
          <p:nvPr>
            <p:custDataLst>
              <p:tags r:id="rId20"/>
            </p:custDataLst>
          </p:nvPr>
        </p:nvCxnSpPr>
        <p:spPr>
          <a:xfrm flipH="1">
            <a:off x="8625352" y="3856921"/>
            <a:ext cx="0" cy="40682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4" name="椭圆 281"/>
          <p:cNvSpPr/>
          <p:nvPr>
            <p:custDataLst>
              <p:tags r:id="rId21"/>
            </p:custDataLst>
          </p:nvPr>
        </p:nvSpPr>
        <p:spPr>
          <a:xfrm flipV="1">
            <a:off x="4969125" y="3875595"/>
            <a:ext cx="322246" cy="322235"/>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2"/>
          <p:cNvCxnSpPr/>
          <p:nvPr>
            <p:custDataLst>
              <p:tags r:id="rId22"/>
            </p:custDataLst>
          </p:nvPr>
        </p:nvCxnSpPr>
        <p:spPr>
          <a:xfrm flipH="1">
            <a:off x="5127531" y="4249074"/>
            <a:ext cx="0" cy="7118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66" name="图形 15"/>
          <p:cNvSpPr/>
          <p:nvPr>
            <p:custDataLst>
              <p:tags r:id="rId23"/>
            </p:custDataLst>
          </p:nvPr>
        </p:nvSpPr>
        <p:spPr>
          <a:xfrm>
            <a:off x="5035449" y="3944496"/>
            <a:ext cx="184261" cy="179544"/>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68" name="图形 19"/>
          <p:cNvSpPr/>
          <p:nvPr>
            <p:custDataLst>
              <p:tags r:id="rId24"/>
            </p:custDataLst>
          </p:nvPr>
        </p:nvSpPr>
        <p:spPr>
          <a:xfrm>
            <a:off x="8563535" y="3641205"/>
            <a:ext cx="126192" cy="113637"/>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70" name="图形 27"/>
          <p:cNvSpPr/>
          <p:nvPr>
            <p:custDataLst>
              <p:tags r:id="rId25"/>
            </p:custDataLst>
          </p:nvPr>
        </p:nvSpPr>
        <p:spPr>
          <a:xfrm>
            <a:off x="4145540" y="2688191"/>
            <a:ext cx="178454" cy="137251"/>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72" name="任意多边形: 形状 286"/>
          <p:cNvSpPr/>
          <p:nvPr>
            <p:custDataLst>
              <p:tags r:id="rId26"/>
            </p:custDataLst>
          </p:nvPr>
        </p:nvSpPr>
        <p:spPr>
          <a:xfrm>
            <a:off x="5434041" y="2637964"/>
            <a:ext cx="1323379" cy="132338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74" name="正文"/>
          <p:cNvSpPr txBox="1"/>
          <p:nvPr>
            <p:custDataLst>
              <p:tags r:id="rId27"/>
            </p:custDataLst>
          </p:nvPr>
        </p:nvSpPr>
        <p:spPr>
          <a:xfrm>
            <a:off x="692150" y="2709440"/>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组成：由电源、变电所、输电线路和负荷中心等部分组成</a:t>
            </a:r>
            <a:endParaRPr lang="zh-CN" altLang="en-US" sz="1100" spc="150">
              <a:solidFill>
                <a:schemeClr val="tx1">
                  <a:lumMod val="65000"/>
                  <a:lumOff val="35000"/>
                </a:schemeClr>
              </a:solidFill>
              <a:latin typeface="+mn-ea"/>
              <a:sym typeface="+mn-ea"/>
            </a:endParaRPr>
          </a:p>
        </p:txBody>
      </p:sp>
      <p:sp>
        <p:nvSpPr>
          <p:cNvPr id="1048976" name="正文"/>
          <p:cNvSpPr txBox="1"/>
          <p:nvPr>
            <p:custDataLst>
              <p:tags r:id="rId28"/>
            </p:custDataLst>
          </p:nvPr>
        </p:nvSpPr>
        <p:spPr>
          <a:xfrm>
            <a:off x="9373597" y="2709440"/>
            <a:ext cx="2126324" cy="796968"/>
          </a:xfrm>
          <a:prstGeom prst="rect">
            <a:avLst/>
          </a:prstGeom>
          <a:noFill/>
        </p:spPr>
        <p:txBody>
          <a:bodyPr wrap="square" lIns="0" tIns="0" rIns="0" bIns="0" rtlCol="0" anchor="t" anchorCtr="0">
            <a:normAutofit fontScale="98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分类：按电压等级可分为高压供配电系统和低压供配电系统；按功能可分为工业供配电系统和生活供配电系统。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10" name="标题 2"/>
          <p:cNvSpPr>
            <a:spLocks noGrp="1"/>
          </p:cNvSpPr>
          <p:nvPr>
            <p:ph type="title"/>
          </p:nvPr>
        </p:nvSpPr>
        <p:spPr/>
        <p:txBody>
          <a:bodyPr/>
          <a:lstStyle/>
          <a:p>
            <a:r>
              <a:rPr lang="zh-CN" altLang="en-US"/>
              <a:t>供配电系统的基本参数</a:t>
            </a:r>
            <a:endParaRPr lang="zh-CN" altLang="en-US"/>
          </a:p>
        </p:txBody>
      </p:sp>
      <p:sp>
        <p:nvSpPr>
          <p:cNvPr id="1049012" name="Freeform 27"/>
          <p:cNvSpPr/>
          <p:nvPr>
            <p:custDataLst>
              <p:tags r:id="rId2"/>
            </p:custDataLst>
          </p:nvPr>
        </p:nvSpPr>
        <p:spPr bwMode="auto">
          <a:xfrm>
            <a:off x="692150" y="5843051"/>
            <a:ext cx="187019" cy="171893"/>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4" name="矩形: 圆角 32"/>
          <p:cNvSpPr/>
          <p:nvPr>
            <p:custDataLst>
              <p:tags r:id="rId3"/>
            </p:custDataLst>
          </p:nvPr>
        </p:nvSpPr>
        <p:spPr>
          <a:xfrm flipH="1">
            <a:off x="820252" y="1344198"/>
            <a:ext cx="2208836" cy="4760483"/>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6" name="任意多边形: 形状 33"/>
          <p:cNvSpPr/>
          <p:nvPr>
            <p:custDataLst>
              <p:tags r:id="rId4"/>
            </p:custDataLst>
          </p:nvPr>
        </p:nvSpPr>
        <p:spPr bwMode="auto">
          <a:xfrm>
            <a:off x="692150" y="5043850"/>
            <a:ext cx="2184572" cy="90415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018" name="正文"/>
          <p:cNvSpPr txBox="1"/>
          <p:nvPr>
            <p:custDataLst>
              <p:tags r:id="rId5"/>
            </p:custDataLst>
          </p:nvPr>
        </p:nvSpPr>
        <p:spPr>
          <a:xfrm>
            <a:off x="953452" y="1434060"/>
            <a:ext cx="1942638" cy="359028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电压：供配电系统中的电压等级和电压范围</a:t>
            </a:r>
            <a:endParaRPr lang="zh-CN" altLang="en-US" sz="1600" spc="150">
              <a:solidFill>
                <a:schemeClr val="tx1">
                  <a:lumMod val="65000"/>
                  <a:lumOff val="35000"/>
                </a:schemeClr>
              </a:solidFill>
              <a:latin typeface="+mn-ea"/>
            </a:endParaRPr>
          </a:p>
        </p:txBody>
      </p:sp>
      <p:sp>
        <p:nvSpPr>
          <p:cNvPr id="1049020" name="标题"/>
          <p:cNvSpPr txBox="1"/>
          <p:nvPr>
            <p:custDataLst>
              <p:tags r:id="rId6"/>
            </p:custDataLst>
          </p:nvPr>
        </p:nvSpPr>
        <p:spPr>
          <a:xfrm>
            <a:off x="760981" y="5092924"/>
            <a:ext cx="2088562" cy="6589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22" name="Freeform 27"/>
          <p:cNvSpPr/>
          <p:nvPr>
            <p:custDataLst>
              <p:tags r:id="rId7"/>
            </p:custDataLst>
          </p:nvPr>
        </p:nvSpPr>
        <p:spPr bwMode="auto">
          <a:xfrm>
            <a:off x="3515485" y="5843051"/>
            <a:ext cx="187019" cy="171893"/>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4" name="矩形: 圆角 38"/>
          <p:cNvSpPr/>
          <p:nvPr>
            <p:custDataLst>
              <p:tags r:id="rId8"/>
            </p:custDataLst>
          </p:nvPr>
        </p:nvSpPr>
        <p:spPr>
          <a:xfrm flipH="1">
            <a:off x="3643586" y="1344198"/>
            <a:ext cx="2208836" cy="4760483"/>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26" name="任意多边形: 形状 39"/>
          <p:cNvSpPr/>
          <p:nvPr>
            <p:custDataLst>
              <p:tags r:id="rId9"/>
            </p:custDataLst>
          </p:nvPr>
        </p:nvSpPr>
        <p:spPr bwMode="auto">
          <a:xfrm>
            <a:off x="3515485" y="5043850"/>
            <a:ext cx="2184572" cy="90415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028" name="正文"/>
          <p:cNvSpPr txBox="1"/>
          <p:nvPr>
            <p:custDataLst>
              <p:tags r:id="rId10"/>
            </p:custDataLst>
          </p:nvPr>
        </p:nvSpPr>
        <p:spPr>
          <a:xfrm>
            <a:off x="3776787" y="1434060"/>
            <a:ext cx="1942638" cy="359028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电流：供配电系统中的额定电流和最大工作电流</a:t>
            </a:r>
            <a:endParaRPr lang="zh-CN" altLang="en-US" sz="1600" spc="150">
              <a:solidFill>
                <a:schemeClr val="tx1">
                  <a:lumMod val="65000"/>
                  <a:lumOff val="35000"/>
                </a:schemeClr>
              </a:solidFill>
              <a:latin typeface="+mn-ea"/>
            </a:endParaRPr>
          </a:p>
        </p:txBody>
      </p:sp>
      <p:sp>
        <p:nvSpPr>
          <p:cNvPr id="1049030" name="标题"/>
          <p:cNvSpPr txBox="1"/>
          <p:nvPr>
            <p:custDataLst>
              <p:tags r:id="rId11"/>
            </p:custDataLst>
          </p:nvPr>
        </p:nvSpPr>
        <p:spPr>
          <a:xfrm>
            <a:off x="3584316" y="5092924"/>
            <a:ext cx="2088562" cy="6589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32" name="Freeform 27"/>
          <p:cNvSpPr/>
          <p:nvPr>
            <p:custDataLst>
              <p:tags r:id="rId12"/>
            </p:custDataLst>
          </p:nvPr>
        </p:nvSpPr>
        <p:spPr bwMode="auto">
          <a:xfrm>
            <a:off x="6338820" y="5843051"/>
            <a:ext cx="187019" cy="171893"/>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4" name="矩形: 圆角 68"/>
          <p:cNvSpPr/>
          <p:nvPr>
            <p:custDataLst>
              <p:tags r:id="rId13"/>
            </p:custDataLst>
          </p:nvPr>
        </p:nvSpPr>
        <p:spPr>
          <a:xfrm flipH="1">
            <a:off x="6466921" y="1344198"/>
            <a:ext cx="2208836" cy="4760483"/>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6" name="任意多边形: 形状 69"/>
          <p:cNvSpPr/>
          <p:nvPr>
            <p:custDataLst>
              <p:tags r:id="rId14"/>
            </p:custDataLst>
          </p:nvPr>
        </p:nvSpPr>
        <p:spPr bwMode="auto">
          <a:xfrm>
            <a:off x="6338820" y="5043850"/>
            <a:ext cx="2184572" cy="90415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038" name="正文"/>
          <p:cNvSpPr txBox="1"/>
          <p:nvPr>
            <p:custDataLst>
              <p:tags r:id="rId15"/>
            </p:custDataLst>
          </p:nvPr>
        </p:nvSpPr>
        <p:spPr>
          <a:xfrm>
            <a:off x="6600121" y="1434060"/>
            <a:ext cx="1942638" cy="359028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功率：供配电系统中的额定功率和最大功率</a:t>
            </a:r>
            <a:endParaRPr lang="zh-CN" altLang="en-US" sz="1600" spc="150">
              <a:solidFill>
                <a:schemeClr val="tx1">
                  <a:lumMod val="65000"/>
                  <a:lumOff val="35000"/>
                </a:schemeClr>
              </a:solidFill>
              <a:latin typeface="+mn-ea"/>
            </a:endParaRPr>
          </a:p>
        </p:txBody>
      </p:sp>
      <p:sp>
        <p:nvSpPr>
          <p:cNvPr id="1049040" name="标题"/>
          <p:cNvSpPr txBox="1"/>
          <p:nvPr>
            <p:custDataLst>
              <p:tags r:id="rId16"/>
            </p:custDataLst>
          </p:nvPr>
        </p:nvSpPr>
        <p:spPr>
          <a:xfrm>
            <a:off x="6407650" y="5092924"/>
            <a:ext cx="2088562" cy="6589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42" name="Freeform 27"/>
          <p:cNvSpPr/>
          <p:nvPr>
            <p:custDataLst>
              <p:tags r:id="rId17"/>
            </p:custDataLst>
          </p:nvPr>
        </p:nvSpPr>
        <p:spPr bwMode="auto">
          <a:xfrm>
            <a:off x="9162154" y="5843051"/>
            <a:ext cx="187019" cy="171893"/>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4" name="矩形: 圆角 74"/>
          <p:cNvSpPr/>
          <p:nvPr>
            <p:custDataLst>
              <p:tags r:id="rId18"/>
            </p:custDataLst>
          </p:nvPr>
        </p:nvSpPr>
        <p:spPr>
          <a:xfrm flipH="1">
            <a:off x="9290893" y="1344198"/>
            <a:ext cx="2208836" cy="4760483"/>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6" name="任意多边形: 形状 75"/>
          <p:cNvSpPr/>
          <p:nvPr>
            <p:custDataLst>
              <p:tags r:id="rId19"/>
            </p:custDataLst>
          </p:nvPr>
        </p:nvSpPr>
        <p:spPr bwMode="auto">
          <a:xfrm>
            <a:off x="9162154" y="5043850"/>
            <a:ext cx="2184572" cy="904152"/>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3765"/>
            <a:endParaRPr lang="zh-CN" altLang="en-US" sz="2000" b="1">
              <a:solidFill>
                <a:schemeClr val="bg1"/>
              </a:solidFill>
            </a:endParaRPr>
          </a:p>
        </p:txBody>
      </p:sp>
      <p:sp>
        <p:nvSpPr>
          <p:cNvPr id="1049048" name="正文"/>
          <p:cNvSpPr txBox="1"/>
          <p:nvPr>
            <p:custDataLst>
              <p:tags r:id="rId20"/>
            </p:custDataLst>
          </p:nvPr>
        </p:nvSpPr>
        <p:spPr>
          <a:xfrm>
            <a:off x="9423456" y="1434060"/>
            <a:ext cx="1942638" cy="359028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频率：供配电系统中的额定频率和工作频率</a:t>
            </a:r>
            <a:endParaRPr lang="zh-CN" altLang="en-US" sz="1600" spc="150">
              <a:solidFill>
                <a:schemeClr val="tx1">
                  <a:lumMod val="65000"/>
                  <a:lumOff val="35000"/>
                </a:schemeClr>
              </a:solidFill>
              <a:latin typeface="+mn-ea"/>
            </a:endParaRPr>
          </a:p>
        </p:txBody>
      </p:sp>
      <p:sp>
        <p:nvSpPr>
          <p:cNvPr id="1049050" name="标题"/>
          <p:cNvSpPr txBox="1"/>
          <p:nvPr>
            <p:custDataLst>
              <p:tags r:id="rId21"/>
            </p:custDataLst>
          </p:nvPr>
        </p:nvSpPr>
        <p:spPr>
          <a:xfrm>
            <a:off x="9231622" y="5092924"/>
            <a:ext cx="2088562" cy="65893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84" name="标题"/>
          <p:cNvSpPr>
            <a:spLocks noGrp="1"/>
          </p:cNvSpPr>
          <p:nvPr>
            <p:ph type="title"/>
            <p:custDataLst>
              <p:tags r:id="rId2"/>
            </p:custDataLst>
          </p:nvPr>
        </p:nvSpPr>
        <p:spPr/>
        <p:txBody>
          <a:bodyPr/>
          <a:lstStyle/>
          <a:p>
            <a:r>
              <a:rPr lang="zh-CN" altLang="en-US"/>
              <a:t>供配电系统的设备</a:t>
            </a:r>
            <a:endParaRPr lang="zh-CN" altLang="en-US"/>
          </a:p>
        </p:txBody>
      </p:sp>
      <p:sp>
        <p:nvSpPr>
          <p:cNvPr id="1049086" name="节编号"/>
          <p:cNvSpPr>
            <a:spLocks noGrp="1"/>
          </p:cNvSpPr>
          <p:nvPr>
            <p:ph type="body" sz="quarter" idx="13"/>
            <p:custDataLst>
              <p:tags r:id="rId3"/>
            </p:custDataLst>
          </p:nvPr>
        </p:nvSpPr>
        <p:spPr/>
        <p:txBody>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0" name="标题 2"/>
          <p:cNvSpPr>
            <a:spLocks noGrp="1"/>
          </p:cNvSpPr>
          <p:nvPr>
            <p:ph type="title"/>
          </p:nvPr>
        </p:nvSpPr>
        <p:spPr/>
        <p:txBody>
          <a:bodyPr/>
          <a:lstStyle/>
          <a:p>
            <a:r>
              <a:rPr lang="zh-CN" altLang="en-US"/>
              <a:t>电源设备</a:t>
            </a:r>
            <a:endParaRPr lang="zh-CN" altLang="en-US"/>
          </a:p>
        </p:txBody>
      </p:sp>
      <p:sp>
        <p:nvSpPr>
          <p:cNvPr id="1049122" name="椭圆 262"/>
          <p:cNvSpPr/>
          <p:nvPr>
            <p:custDataLst>
              <p:tags r:id="rId2"/>
            </p:custDataLst>
          </p:nvPr>
        </p:nvSpPr>
        <p:spPr>
          <a:xfrm>
            <a:off x="2471325" y="3973151"/>
            <a:ext cx="7248848" cy="189646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4" name="椭圆 263"/>
          <p:cNvSpPr/>
          <p:nvPr>
            <p:custDataLst>
              <p:tags r:id="rId3"/>
            </p:custDataLst>
          </p:nvPr>
        </p:nvSpPr>
        <p:spPr>
          <a:xfrm>
            <a:off x="3311008" y="4052354"/>
            <a:ext cx="5495966" cy="162861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6" name="椭圆 264"/>
          <p:cNvSpPr/>
          <p:nvPr>
            <p:custDataLst>
              <p:tags r:id="rId4"/>
            </p:custDataLst>
          </p:nvPr>
        </p:nvSpPr>
        <p:spPr>
          <a:xfrm>
            <a:off x="4097245" y="4285456"/>
            <a:ext cx="3922606" cy="116238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8" name="椭圆 265"/>
          <p:cNvSpPr/>
          <p:nvPr>
            <p:custDataLst>
              <p:tags r:id="rId5"/>
            </p:custDataLst>
          </p:nvPr>
        </p:nvSpPr>
        <p:spPr>
          <a:xfrm>
            <a:off x="4761780" y="4482498"/>
            <a:ext cx="2593291" cy="76846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0" name="椭圆 266"/>
          <p:cNvSpPr/>
          <p:nvPr>
            <p:custDataLst>
              <p:tags r:id="rId6"/>
            </p:custDataLst>
          </p:nvPr>
        </p:nvSpPr>
        <p:spPr>
          <a:xfrm>
            <a:off x="5443056" y="4684048"/>
            <a:ext cx="1491674" cy="44202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67"/>
          <p:cNvCxnSpPr/>
          <p:nvPr>
            <p:custDataLst>
              <p:tags r:id="rId7"/>
            </p:custDataLst>
          </p:nvPr>
        </p:nvCxnSpPr>
        <p:spPr>
          <a:xfrm flipH="1">
            <a:off x="2920143" y="4610640"/>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2" name="椭圆 268"/>
          <p:cNvSpPr/>
          <p:nvPr>
            <p:custDataLst>
              <p:tags r:id="rId8"/>
            </p:custDataLst>
          </p:nvPr>
        </p:nvSpPr>
        <p:spPr>
          <a:xfrm flipV="1">
            <a:off x="2829993" y="4427120"/>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4" name="椭圆 269"/>
          <p:cNvSpPr/>
          <p:nvPr>
            <p:custDataLst>
              <p:tags r:id="rId9"/>
            </p:custDataLst>
          </p:nvPr>
        </p:nvSpPr>
        <p:spPr>
          <a:xfrm flipV="1">
            <a:off x="2871205" y="4468976"/>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6" name="椭圆 270"/>
          <p:cNvSpPr/>
          <p:nvPr>
            <p:custDataLst>
              <p:tags r:id="rId10"/>
            </p:custDataLst>
          </p:nvPr>
        </p:nvSpPr>
        <p:spPr>
          <a:xfrm flipV="1">
            <a:off x="7765063" y="3624785"/>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71"/>
          <p:cNvCxnSpPr/>
          <p:nvPr>
            <p:custDataLst>
              <p:tags r:id="rId11"/>
            </p:custDataLst>
          </p:nvPr>
        </p:nvCxnSpPr>
        <p:spPr>
          <a:xfrm flipH="1">
            <a:off x="7817222" y="3738117"/>
            <a:ext cx="0" cy="18964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8" name="椭圆 272"/>
          <p:cNvSpPr/>
          <p:nvPr>
            <p:custDataLst>
              <p:tags r:id="rId12"/>
            </p:custDataLst>
          </p:nvPr>
        </p:nvSpPr>
        <p:spPr>
          <a:xfrm flipV="1">
            <a:off x="4043799" y="3501151"/>
            <a:ext cx="381921" cy="38191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73"/>
          <p:cNvCxnSpPr/>
          <p:nvPr>
            <p:custDataLst>
              <p:tags r:id="rId13"/>
            </p:custDataLst>
          </p:nvPr>
        </p:nvCxnSpPr>
        <p:spPr>
          <a:xfrm flipH="1">
            <a:off x="4233758" y="3914553"/>
            <a:ext cx="0" cy="100208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7" name="直接连接符 274"/>
          <p:cNvCxnSpPr/>
          <p:nvPr>
            <p:custDataLst>
              <p:tags r:id="rId14"/>
            </p:custDataLst>
          </p:nvPr>
        </p:nvCxnSpPr>
        <p:spPr>
          <a:xfrm flipH="1">
            <a:off x="7118559" y="3606755"/>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0" name="椭圆 275"/>
          <p:cNvSpPr/>
          <p:nvPr>
            <p:custDataLst>
              <p:tags r:id="rId15"/>
            </p:custDataLst>
          </p:nvPr>
        </p:nvSpPr>
        <p:spPr>
          <a:xfrm flipV="1">
            <a:off x="7028409" y="3423235"/>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42" name="椭圆 276"/>
          <p:cNvSpPr/>
          <p:nvPr>
            <p:custDataLst>
              <p:tags r:id="rId16"/>
            </p:custDataLst>
          </p:nvPr>
        </p:nvSpPr>
        <p:spPr>
          <a:xfrm flipV="1">
            <a:off x="7069620" y="3465091"/>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44" name="椭圆 277"/>
          <p:cNvSpPr/>
          <p:nvPr>
            <p:custDataLst>
              <p:tags r:id="rId17"/>
            </p:custDataLst>
          </p:nvPr>
        </p:nvSpPr>
        <p:spPr>
          <a:xfrm flipV="1">
            <a:off x="3795887" y="4271290"/>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9" name="直接连接符 278"/>
          <p:cNvCxnSpPr/>
          <p:nvPr>
            <p:custDataLst>
              <p:tags r:id="rId18"/>
            </p:custDataLst>
          </p:nvPr>
        </p:nvCxnSpPr>
        <p:spPr>
          <a:xfrm flipH="1">
            <a:off x="3848045" y="4384621"/>
            <a:ext cx="0" cy="109657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6" name="椭圆 279"/>
          <p:cNvSpPr/>
          <p:nvPr>
            <p:custDataLst>
              <p:tags r:id="rId19"/>
            </p:custDataLst>
          </p:nvPr>
        </p:nvSpPr>
        <p:spPr>
          <a:xfrm flipV="1">
            <a:off x="8496566" y="4503748"/>
            <a:ext cx="260152" cy="2601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80"/>
          <p:cNvCxnSpPr/>
          <p:nvPr>
            <p:custDataLst>
              <p:tags r:id="rId20"/>
            </p:custDataLst>
          </p:nvPr>
        </p:nvCxnSpPr>
        <p:spPr>
          <a:xfrm flipH="1">
            <a:off x="8625352" y="4792228"/>
            <a:ext cx="0" cy="40682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8" name="椭圆 281"/>
          <p:cNvSpPr/>
          <p:nvPr>
            <p:custDataLst>
              <p:tags r:id="rId21"/>
            </p:custDataLst>
          </p:nvPr>
        </p:nvSpPr>
        <p:spPr>
          <a:xfrm flipV="1">
            <a:off x="4969125" y="4810902"/>
            <a:ext cx="322246" cy="322235"/>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3" name="直接连接符 282"/>
          <p:cNvCxnSpPr/>
          <p:nvPr>
            <p:custDataLst>
              <p:tags r:id="rId22"/>
            </p:custDataLst>
          </p:nvPr>
        </p:nvCxnSpPr>
        <p:spPr>
          <a:xfrm flipH="1">
            <a:off x="5127531" y="5184381"/>
            <a:ext cx="0" cy="7118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50" name="图形 15"/>
          <p:cNvSpPr/>
          <p:nvPr>
            <p:custDataLst>
              <p:tags r:id="rId23"/>
            </p:custDataLst>
          </p:nvPr>
        </p:nvSpPr>
        <p:spPr>
          <a:xfrm>
            <a:off x="5035449" y="4879802"/>
            <a:ext cx="184261" cy="179544"/>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2" name="图形 19"/>
          <p:cNvSpPr/>
          <p:nvPr>
            <p:custDataLst>
              <p:tags r:id="rId24"/>
            </p:custDataLst>
          </p:nvPr>
        </p:nvSpPr>
        <p:spPr>
          <a:xfrm>
            <a:off x="8563535" y="4576512"/>
            <a:ext cx="126192" cy="113637"/>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4" name="图形 27"/>
          <p:cNvSpPr/>
          <p:nvPr>
            <p:custDataLst>
              <p:tags r:id="rId25"/>
            </p:custDataLst>
          </p:nvPr>
        </p:nvSpPr>
        <p:spPr>
          <a:xfrm>
            <a:off x="4145540" y="3623497"/>
            <a:ext cx="178454" cy="137251"/>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6" name="任意多边形: 形状 286"/>
          <p:cNvSpPr/>
          <p:nvPr>
            <p:custDataLst>
              <p:tags r:id="rId26"/>
            </p:custDataLst>
          </p:nvPr>
        </p:nvSpPr>
        <p:spPr>
          <a:xfrm>
            <a:off x="5434041" y="3573271"/>
            <a:ext cx="1323379" cy="132338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8" name="正文"/>
          <p:cNvSpPr txBox="1"/>
          <p:nvPr>
            <p:custDataLst>
              <p:tags r:id="rId27"/>
            </p:custDataLst>
          </p:nvPr>
        </p:nvSpPr>
        <p:spPr>
          <a:xfrm>
            <a:off x="692150" y="3644747"/>
            <a:ext cx="2126324" cy="796968"/>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定义：电源设备是供配电系统中的核心设备，负责将电能转换为适合用电设备使用的电源。</a:t>
            </a:r>
            <a:endParaRPr lang="zh-CN" altLang="en-US" sz="1200" spc="150">
              <a:solidFill>
                <a:schemeClr val="tx1">
                  <a:lumMod val="65000"/>
                  <a:lumOff val="35000"/>
                </a:schemeClr>
              </a:solidFill>
              <a:latin typeface="+mn-ea"/>
              <a:sym typeface="+mn-ea"/>
            </a:endParaRPr>
          </a:p>
        </p:txBody>
      </p:sp>
      <p:sp>
        <p:nvSpPr>
          <p:cNvPr id="1049160" name="正文"/>
          <p:cNvSpPr txBox="1"/>
          <p:nvPr>
            <p:custDataLst>
              <p:tags r:id="rId28"/>
            </p:custDataLst>
          </p:nvPr>
        </p:nvSpPr>
        <p:spPr>
          <a:xfrm>
            <a:off x="9373597" y="3644747"/>
            <a:ext cx="2126324" cy="796968"/>
          </a:xfrm>
          <a:prstGeom prst="rect">
            <a:avLst/>
          </a:prstGeom>
          <a:noFill/>
        </p:spPr>
        <p:txBody>
          <a:bodyPr wrap="square" lIns="0" tIns="0" rIns="0" bIns="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重要性：电源设备的正常运行是整个供配电系统稳定运行的基础，对于保证生产、生活用电的可靠性具有重要意义。</a:t>
            </a:r>
            <a:endParaRPr lang="zh-CN" altLang="en-US" sz="1200" spc="150">
              <a:solidFill>
                <a:schemeClr val="tx1">
                  <a:lumMod val="65000"/>
                  <a:lumOff val="35000"/>
                </a:schemeClr>
              </a:solidFill>
              <a:latin typeface="+mn-ea"/>
              <a:sym typeface="+mn-ea"/>
            </a:endParaRPr>
          </a:p>
        </p:txBody>
      </p:sp>
      <p:sp>
        <p:nvSpPr>
          <p:cNvPr id="1049162" name="正文"/>
          <p:cNvSpPr txBox="1"/>
          <p:nvPr>
            <p:custDataLst>
              <p:tags r:id="rId29"/>
            </p:custDataLst>
          </p:nvPr>
        </p:nvSpPr>
        <p:spPr>
          <a:xfrm>
            <a:off x="7052234" y="1552622"/>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100" spc="150">
                <a:solidFill>
                  <a:schemeClr val="tx1">
                    <a:lumMod val="65000"/>
                    <a:lumOff val="35000"/>
                  </a:schemeClr>
                </a:solidFill>
                <a:latin typeface="+mn-ea"/>
                <a:sym typeface="+mn-ea"/>
              </a:rPr>
              <a:t>功能：提供稳定、可靠、安全、高效的电能，保障用电设备的正常运行。</a:t>
            </a:r>
            <a:endParaRPr lang="zh-CN" altLang="en-US" sz="1100" spc="150">
              <a:solidFill>
                <a:schemeClr val="tx1">
                  <a:lumMod val="65000"/>
                  <a:lumOff val="35000"/>
                </a:schemeClr>
              </a:solidFill>
              <a:latin typeface="+mn-ea"/>
              <a:sym typeface="+mn-ea"/>
            </a:endParaRPr>
          </a:p>
        </p:txBody>
      </p:sp>
      <p:sp>
        <p:nvSpPr>
          <p:cNvPr id="1049164" name="正文"/>
          <p:cNvSpPr txBox="1"/>
          <p:nvPr>
            <p:custDataLst>
              <p:tags r:id="rId30"/>
            </p:custDataLst>
          </p:nvPr>
        </p:nvSpPr>
        <p:spPr>
          <a:xfrm>
            <a:off x="3013513" y="1552622"/>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100" spc="150">
                <a:solidFill>
                  <a:schemeClr val="tx1">
                    <a:lumMod val="65000"/>
                    <a:lumOff val="35000"/>
                  </a:schemeClr>
                </a:solidFill>
                <a:latin typeface="+mn-ea"/>
                <a:sym typeface="+mn-ea"/>
              </a:rPr>
              <a:t>种类：包括发电机、变压器、稳压器、UPS等。</a:t>
            </a:r>
            <a:endParaRPr lang="zh-CN" altLang="en-US" sz="11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98" name="标题 2"/>
          <p:cNvSpPr>
            <a:spLocks noGrp="1"/>
          </p:cNvSpPr>
          <p:nvPr>
            <p:ph type="title"/>
          </p:nvPr>
        </p:nvSpPr>
        <p:spPr/>
        <p:txBody>
          <a:bodyPr/>
          <a:lstStyle/>
          <a:p>
            <a:r>
              <a:rPr lang="zh-CN" altLang="en-US"/>
              <a:t>配电设备</a:t>
            </a:r>
            <a:endParaRPr lang="zh-CN" altLang="en-US"/>
          </a:p>
        </p:txBody>
      </p:sp>
      <p:sp>
        <p:nvSpPr>
          <p:cNvPr id="1049200" name="椭圆 262"/>
          <p:cNvSpPr/>
          <p:nvPr>
            <p:custDataLst>
              <p:tags r:id="rId2"/>
            </p:custDataLst>
          </p:nvPr>
        </p:nvSpPr>
        <p:spPr>
          <a:xfrm>
            <a:off x="2471325" y="3973151"/>
            <a:ext cx="7248848" cy="189646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2" name="椭圆 263"/>
          <p:cNvSpPr/>
          <p:nvPr>
            <p:custDataLst>
              <p:tags r:id="rId3"/>
            </p:custDataLst>
          </p:nvPr>
        </p:nvSpPr>
        <p:spPr>
          <a:xfrm>
            <a:off x="3311008" y="4052354"/>
            <a:ext cx="5495966" cy="162861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4" name="椭圆 264"/>
          <p:cNvSpPr/>
          <p:nvPr>
            <p:custDataLst>
              <p:tags r:id="rId4"/>
            </p:custDataLst>
          </p:nvPr>
        </p:nvSpPr>
        <p:spPr>
          <a:xfrm>
            <a:off x="4097245" y="4285456"/>
            <a:ext cx="3922606" cy="116238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6" name="椭圆 265"/>
          <p:cNvSpPr/>
          <p:nvPr>
            <p:custDataLst>
              <p:tags r:id="rId5"/>
            </p:custDataLst>
          </p:nvPr>
        </p:nvSpPr>
        <p:spPr>
          <a:xfrm>
            <a:off x="4761780" y="4482498"/>
            <a:ext cx="2593291" cy="76846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8" name="椭圆 266"/>
          <p:cNvSpPr/>
          <p:nvPr>
            <p:custDataLst>
              <p:tags r:id="rId6"/>
            </p:custDataLst>
          </p:nvPr>
        </p:nvSpPr>
        <p:spPr>
          <a:xfrm>
            <a:off x="5443056" y="4684048"/>
            <a:ext cx="1491674" cy="44202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5" name="直接连接符 267"/>
          <p:cNvCxnSpPr/>
          <p:nvPr>
            <p:custDataLst>
              <p:tags r:id="rId7"/>
            </p:custDataLst>
          </p:nvPr>
        </p:nvCxnSpPr>
        <p:spPr>
          <a:xfrm flipH="1">
            <a:off x="2920143" y="4610640"/>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0" name="椭圆 268"/>
          <p:cNvSpPr/>
          <p:nvPr>
            <p:custDataLst>
              <p:tags r:id="rId8"/>
            </p:custDataLst>
          </p:nvPr>
        </p:nvSpPr>
        <p:spPr>
          <a:xfrm flipV="1">
            <a:off x="2829993" y="4427120"/>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2" name="椭圆 269"/>
          <p:cNvSpPr/>
          <p:nvPr>
            <p:custDataLst>
              <p:tags r:id="rId9"/>
            </p:custDataLst>
          </p:nvPr>
        </p:nvSpPr>
        <p:spPr>
          <a:xfrm flipV="1">
            <a:off x="2871205" y="4468976"/>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4" name="椭圆 270"/>
          <p:cNvSpPr/>
          <p:nvPr>
            <p:custDataLst>
              <p:tags r:id="rId10"/>
            </p:custDataLst>
          </p:nvPr>
        </p:nvSpPr>
        <p:spPr>
          <a:xfrm flipV="1">
            <a:off x="7765063" y="3624785"/>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7" name="直接连接符 271"/>
          <p:cNvCxnSpPr/>
          <p:nvPr>
            <p:custDataLst>
              <p:tags r:id="rId11"/>
            </p:custDataLst>
          </p:nvPr>
        </p:nvCxnSpPr>
        <p:spPr>
          <a:xfrm flipH="1">
            <a:off x="7817222" y="3738117"/>
            <a:ext cx="0" cy="18964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6" name="椭圆 272"/>
          <p:cNvSpPr/>
          <p:nvPr>
            <p:custDataLst>
              <p:tags r:id="rId12"/>
            </p:custDataLst>
          </p:nvPr>
        </p:nvSpPr>
        <p:spPr>
          <a:xfrm flipV="1">
            <a:off x="4043799" y="3501151"/>
            <a:ext cx="381921" cy="38191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9" name="直接连接符 273"/>
          <p:cNvCxnSpPr/>
          <p:nvPr>
            <p:custDataLst>
              <p:tags r:id="rId13"/>
            </p:custDataLst>
          </p:nvPr>
        </p:nvCxnSpPr>
        <p:spPr>
          <a:xfrm flipH="1">
            <a:off x="4233758" y="3914553"/>
            <a:ext cx="0" cy="100208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1" name="直接连接符 274"/>
          <p:cNvCxnSpPr/>
          <p:nvPr>
            <p:custDataLst>
              <p:tags r:id="rId14"/>
            </p:custDataLst>
          </p:nvPr>
        </p:nvCxnSpPr>
        <p:spPr>
          <a:xfrm flipH="1">
            <a:off x="7118559" y="3606755"/>
            <a:ext cx="0" cy="8349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8" name="椭圆 275"/>
          <p:cNvSpPr/>
          <p:nvPr>
            <p:custDataLst>
              <p:tags r:id="rId15"/>
            </p:custDataLst>
          </p:nvPr>
        </p:nvSpPr>
        <p:spPr>
          <a:xfrm flipV="1">
            <a:off x="7028409" y="3423235"/>
            <a:ext cx="172301" cy="172294"/>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20" name="椭圆 276"/>
          <p:cNvSpPr/>
          <p:nvPr>
            <p:custDataLst>
              <p:tags r:id="rId16"/>
            </p:custDataLst>
          </p:nvPr>
        </p:nvSpPr>
        <p:spPr>
          <a:xfrm flipV="1">
            <a:off x="7069620" y="3465091"/>
            <a:ext cx="89275" cy="89271"/>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22" name="椭圆 277"/>
          <p:cNvSpPr/>
          <p:nvPr>
            <p:custDataLst>
              <p:tags r:id="rId17"/>
            </p:custDataLst>
          </p:nvPr>
        </p:nvSpPr>
        <p:spPr>
          <a:xfrm flipV="1">
            <a:off x="3795887" y="4271290"/>
            <a:ext cx="103723" cy="10372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78"/>
          <p:cNvCxnSpPr/>
          <p:nvPr>
            <p:custDataLst>
              <p:tags r:id="rId18"/>
            </p:custDataLst>
          </p:nvPr>
        </p:nvCxnSpPr>
        <p:spPr>
          <a:xfrm flipH="1">
            <a:off x="3848045" y="4384621"/>
            <a:ext cx="0" cy="1096577"/>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4" name="椭圆 279"/>
          <p:cNvSpPr/>
          <p:nvPr>
            <p:custDataLst>
              <p:tags r:id="rId19"/>
            </p:custDataLst>
          </p:nvPr>
        </p:nvSpPr>
        <p:spPr>
          <a:xfrm flipV="1">
            <a:off x="8496566" y="4503748"/>
            <a:ext cx="260152" cy="2601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80"/>
          <p:cNvCxnSpPr/>
          <p:nvPr>
            <p:custDataLst>
              <p:tags r:id="rId20"/>
            </p:custDataLst>
          </p:nvPr>
        </p:nvCxnSpPr>
        <p:spPr>
          <a:xfrm flipH="1">
            <a:off x="8625352" y="4792228"/>
            <a:ext cx="0" cy="40682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6" name="椭圆 281"/>
          <p:cNvSpPr/>
          <p:nvPr>
            <p:custDataLst>
              <p:tags r:id="rId21"/>
            </p:custDataLst>
          </p:nvPr>
        </p:nvSpPr>
        <p:spPr>
          <a:xfrm flipV="1">
            <a:off x="4969125" y="4810902"/>
            <a:ext cx="322246" cy="322235"/>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7" name="直接连接符 282"/>
          <p:cNvCxnSpPr/>
          <p:nvPr>
            <p:custDataLst>
              <p:tags r:id="rId22"/>
            </p:custDataLst>
          </p:nvPr>
        </p:nvCxnSpPr>
        <p:spPr>
          <a:xfrm flipH="1">
            <a:off x="5127531" y="5184381"/>
            <a:ext cx="0" cy="7118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8" name="图形 15"/>
          <p:cNvSpPr/>
          <p:nvPr>
            <p:custDataLst>
              <p:tags r:id="rId23"/>
            </p:custDataLst>
          </p:nvPr>
        </p:nvSpPr>
        <p:spPr>
          <a:xfrm>
            <a:off x="5035449" y="4879802"/>
            <a:ext cx="184261" cy="179544"/>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0" name="图形 19"/>
          <p:cNvSpPr/>
          <p:nvPr>
            <p:custDataLst>
              <p:tags r:id="rId24"/>
            </p:custDataLst>
          </p:nvPr>
        </p:nvSpPr>
        <p:spPr>
          <a:xfrm>
            <a:off x="8563535" y="4576512"/>
            <a:ext cx="126192" cy="113637"/>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2" name="图形 27"/>
          <p:cNvSpPr/>
          <p:nvPr>
            <p:custDataLst>
              <p:tags r:id="rId25"/>
            </p:custDataLst>
          </p:nvPr>
        </p:nvSpPr>
        <p:spPr>
          <a:xfrm>
            <a:off x="4145540" y="3623497"/>
            <a:ext cx="178454" cy="137251"/>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4" name="任意多边形: 形状 286"/>
          <p:cNvSpPr/>
          <p:nvPr>
            <p:custDataLst>
              <p:tags r:id="rId26"/>
            </p:custDataLst>
          </p:nvPr>
        </p:nvSpPr>
        <p:spPr>
          <a:xfrm>
            <a:off x="5434041" y="3573271"/>
            <a:ext cx="1323379" cy="132338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6" name="正文"/>
          <p:cNvSpPr txBox="1"/>
          <p:nvPr>
            <p:custDataLst>
              <p:tags r:id="rId27"/>
            </p:custDataLst>
          </p:nvPr>
        </p:nvSpPr>
        <p:spPr>
          <a:xfrm>
            <a:off x="692150" y="3644747"/>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变压器：用于电压变换，是供配电系统的核心设备</a:t>
            </a:r>
            <a:endParaRPr lang="zh-CN" altLang="en-US" sz="1200" spc="150">
              <a:solidFill>
                <a:schemeClr val="tx1">
                  <a:lumMod val="65000"/>
                  <a:lumOff val="35000"/>
                </a:schemeClr>
              </a:solidFill>
              <a:latin typeface="+mn-ea"/>
              <a:sym typeface="+mn-ea"/>
            </a:endParaRPr>
          </a:p>
        </p:txBody>
      </p:sp>
      <p:sp>
        <p:nvSpPr>
          <p:cNvPr id="1049238" name="正文"/>
          <p:cNvSpPr txBox="1"/>
          <p:nvPr>
            <p:custDataLst>
              <p:tags r:id="rId28"/>
            </p:custDataLst>
          </p:nvPr>
        </p:nvSpPr>
        <p:spPr>
          <a:xfrm>
            <a:off x="9373597" y="3644747"/>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电缆：用于传输电能，有架空、地埋等多种敷设方式</a:t>
            </a:r>
            <a:endParaRPr lang="zh-CN" altLang="en-US" sz="1200" spc="150">
              <a:solidFill>
                <a:schemeClr val="tx1">
                  <a:lumMod val="65000"/>
                  <a:lumOff val="35000"/>
                </a:schemeClr>
              </a:solidFill>
              <a:latin typeface="+mn-ea"/>
              <a:sym typeface="+mn-ea"/>
            </a:endParaRPr>
          </a:p>
        </p:txBody>
      </p:sp>
      <p:sp>
        <p:nvSpPr>
          <p:cNvPr id="1049240" name="正文"/>
          <p:cNvSpPr txBox="1"/>
          <p:nvPr>
            <p:custDataLst>
              <p:tags r:id="rId29"/>
            </p:custDataLst>
          </p:nvPr>
        </p:nvSpPr>
        <p:spPr>
          <a:xfrm>
            <a:off x="7052234" y="1552622"/>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配电箱：用于分配电能，通常安装在建筑物内或设备旁边</a:t>
            </a:r>
            <a:endParaRPr lang="zh-CN" altLang="en-US" sz="1200" spc="150">
              <a:solidFill>
                <a:schemeClr val="tx1">
                  <a:lumMod val="65000"/>
                  <a:lumOff val="35000"/>
                </a:schemeClr>
              </a:solidFill>
              <a:latin typeface="+mn-ea"/>
              <a:sym typeface="+mn-ea"/>
            </a:endParaRPr>
          </a:p>
        </p:txBody>
      </p:sp>
      <p:sp>
        <p:nvSpPr>
          <p:cNvPr id="1049242" name="正文"/>
          <p:cNvSpPr txBox="1"/>
          <p:nvPr>
            <p:custDataLst>
              <p:tags r:id="rId30"/>
            </p:custDataLst>
          </p:nvPr>
        </p:nvSpPr>
        <p:spPr>
          <a:xfrm>
            <a:off x="3013513" y="1552622"/>
            <a:ext cx="2126324" cy="79696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开关柜：用于控制和保护配电线路，包括断路器和隔离开关等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76" name="标题 2"/>
          <p:cNvSpPr>
            <a:spLocks noGrp="1"/>
          </p:cNvSpPr>
          <p:nvPr>
            <p:ph type="title"/>
          </p:nvPr>
        </p:nvSpPr>
        <p:spPr/>
        <p:txBody>
          <a:bodyPr/>
          <a:lstStyle/>
          <a:p>
            <a:r>
              <a:rPr lang="zh-CN" altLang="en-US"/>
              <a:t>负载设备</a:t>
            </a:r>
            <a:endParaRPr lang="zh-CN" altLang="en-US"/>
          </a:p>
        </p:txBody>
      </p:sp>
      <p:sp>
        <p:nvSpPr>
          <p:cNvPr id="1049278" name="任意多边形 35"/>
          <p:cNvSpPr/>
          <p:nvPr>
            <p:custDataLst>
              <p:tags r:id="rId2"/>
            </p:custDataLst>
          </p:nvPr>
        </p:nvSpPr>
        <p:spPr>
          <a:xfrm>
            <a:off x="692150" y="1381298"/>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80" name="任意多边形 39"/>
          <p:cNvSpPr/>
          <p:nvPr>
            <p:custDataLst>
              <p:tags r:id="rId3"/>
            </p:custDataLst>
          </p:nvPr>
        </p:nvSpPr>
        <p:spPr>
          <a:xfrm>
            <a:off x="774140" y="1470173"/>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79" name="直接连接符 40"/>
          <p:cNvCxnSpPr/>
          <p:nvPr>
            <p:custDataLst>
              <p:tags r:id="rId4"/>
            </p:custDataLst>
          </p:nvPr>
        </p:nvCxnSpPr>
        <p:spPr>
          <a:xfrm flipH="1">
            <a:off x="2060324" y="1690483"/>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82" name="正文"/>
          <p:cNvSpPr txBox="1"/>
          <p:nvPr>
            <p:custDataLst>
              <p:tags r:id="rId5"/>
            </p:custDataLst>
          </p:nvPr>
        </p:nvSpPr>
        <p:spPr>
          <a:xfrm>
            <a:off x="2320065" y="1455778"/>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照明设备：提供照明功能，满足室内外照明需求</a:t>
            </a:r>
            <a:endParaRPr lang="zh-CN" altLang="en-US">
              <a:solidFill>
                <a:schemeClr val="tx1">
                  <a:lumMod val="65000"/>
                  <a:lumOff val="35000"/>
                </a:schemeClr>
              </a:solidFill>
              <a:latin typeface="+中文正文" charset="0"/>
            </a:endParaRPr>
          </a:p>
        </p:txBody>
      </p:sp>
      <p:sp>
        <p:nvSpPr>
          <p:cNvPr id="1049284" name="矩形 42"/>
          <p:cNvSpPr>
            <a:spLocks noChangeAspect="1"/>
          </p:cNvSpPr>
          <p:nvPr>
            <p:custDataLst>
              <p:tags r:id="rId6"/>
            </p:custDataLst>
          </p:nvPr>
        </p:nvSpPr>
        <p:spPr>
          <a:xfrm flipH="1">
            <a:off x="1000083" y="1452023"/>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86" name="任意多边形 45"/>
          <p:cNvSpPr/>
          <p:nvPr>
            <p:custDataLst>
              <p:tags r:id="rId7"/>
            </p:custDataLst>
          </p:nvPr>
        </p:nvSpPr>
        <p:spPr>
          <a:xfrm>
            <a:off x="692150" y="2600513"/>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88" name="任意多边形 46"/>
          <p:cNvSpPr/>
          <p:nvPr>
            <p:custDataLst>
              <p:tags r:id="rId8"/>
            </p:custDataLst>
          </p:nvPr>
        </p:nvSpPr>
        <p:spPr>
          <a:xfrm>
            <a:off x="774140" y="2689388"/>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1" name="直接连接符 47"/>
          <p:cNvCxnSpPr/>
          <p:nvPr>
            <p:custDataLst>
              <p:tags r:id="rId9"/>
            </p:custDataLst>
          </p:nvPr>
        </p:nvCxnSpPr>
        <p:spPr>
          <a:xfrm flipH="1">
            <a:off x="2060324" y="2909698"/>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90" name="正文"/>
          <p:cNvSpPr txBox="1"/>
          <p:nvPr>
            <p:custDataLst>
              <p:tags r:id="rId10"/>
            </p:custDataLst>
          </p:nvPr>
        </p:nvSpPr>
        <p:spPr>
          <a:xfrm>
            <a:off x="2320065" y="2674993"/>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动力设备：提供动力，驱动各种机械装置运行</a:t>
            </a:r>
            <a:endParaRPr lang="zh-CN" altLang="en-US">
              <a:solidFill>
                <a:schemeClr val="tx1">
                  <a:lumMod val="65000"/>
                  <a:lumOff val="35000"/>
                </a:schemeClr>
              </a:solidFill>
              <a:latin typeface="+中文正文" charset="0"/>
            </a:endParaRPr>
          </a:p>
        </p:txBody>
      </p:sp>
      <p:sp>
        <p:nvSpPr>
          <p:cNvPr id="1049292" name="矩形 49"/>
          <p:cNvSpPr>
            <a:spLocks noChangeAspect="1"/>
          </p:cNvSpPr>
          <p:nvPr>
            <p:custDataLst>
              <p:tags r:id="rId11"/>
            </p:custDataLst>
          </p:nvPr>
        </p:nvSpPr>
        <p:spPr>
          <a:xfrm flipH="1">
            <a:off x="1000083" y="2671238"/>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294" name="任意多边形 51"/>
          <p:cNvSpPr/>
          <p:nvPr>
            <p:custDataLst>
              <p:tags r:id="rId12"/>
            </p:custDataLst>
          </p:nvPr>
        </p:nvSpPr>
        <p:spPr>
          <a:xfrm>
            <a:off x="692150" y="3819728"/>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296" name="任意多边形 52"/>
          <p:cNvSpPr/>
          <p:nvPr>
            <p:custDataLst>
              <p:tags r:id="rId13"/>
            </p:custDataLst>
          </p:nvPr>
        </p:nvSpPr>
        <p:spPr>
          <a:xfrm>
            <a:off x="774140" y="3908603"/>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3" name="直接连接符 53"/>
          <p:cNvCxnSpPr/>
          <p:nvPr>
            <p:custDataLst>
              <p:tags r:id="rId14"/>
            </p:custDataLst>
          </p:nvPr>
        </p:nvCxnSpPr>
        <p:spPr>
          <a:xfrm flipH="1">
            <a:off x="2060324" y="4128913"/>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298" name="正文"/>
          <p:cNvSpPr txBox="1"/>
          <p:nvPr>
            <p:custDataLst>
              <p:tags r:id="rId15"/>
            </p:custDataLst>
          </p:nvPr>
        </p:nvSpPr>
        <p:spPr>
          <a:xfrm>
            <a:off x="2320065" y="3894208"/>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空调设备：调节室内温度和湿度，提供舒适的环境</a:t>
            </a:r>
            <a:endParaRPr lang="zh-CN" altLang="en-US">
              <a:solidFill>
                <a:schemeClr val="tx1">
                  <a:lumMod val="65000"/>
                  <a:lumOff val="35000"/>
                </a:schemeClr>
              </a:solidFill>
              <a:latin typeface="+中文正文" charset="0"/>
            </a:endParaRPr>
          </a:p>
        </p:txBody>
      </p:sp>
      <p:sp>
        <p:nvSpPr>
          <p:cNvPr id="1049300" name="矩形 55"/>
          <p:cNvSpPr>
            <a:spLocks noChangeAspect="1"/>
          </p:cNvSpPr>
          <p:nvPr>
            <p:custDataLst>
              <p:tags r:id="rId16"/>
            </p:custDataLst>
          </p:nvPr>
        </p:nvSpPr>
        <p:spPr>
          <a:xfrm flipH="1">
            <a:off x="1000083" y="3890452"/>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302" name="任意多边形 57"/>
          <p:cNvSpPr/>
          <p:nvPr>
            <p:custDataLst>
              <p:tags r:id="rId17"/>
            </p:custDataLst>
          </p:nvPr>
        </p:nvSpPr>
        <p:spPr>
          <a:xfrm>
            <a:off x="692150" y="5038943"/>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304" name="任意多边形 58"/>
          <p:cNvSpPr/>
          <p:nvPr>
            <p:custDataLst>
              <p:tags r:id="rId18"/>
            </p:custDataLst>
          </p:nvPr>
        </p:nvSpPr>
        <p:spPr>
          <a:xfrm>
            <a:off x="774140" y="5127818"/>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5" name="直接连接符 59"/>
          <p:cNvCxnSpPr/>
          <p:nvPr>
            <p:custDataLst>
              <p:tags r:id="rId19"/>
            </p:custDataLst>
          </p:nvPr>
        </p:nvCxnSpPr>
        <p:spPr>
          <a:xfrm flipH="1">
            <a:off x="2060324" y="5348127"/>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306" name="正文"/>
          <p:cNvSpPr txBox="1"/>
          <p:nvPr>
            <p:custDataLst>
              <p:tags r:id="rId20"/>
            </p:custDataLst>
          </p:nvPr>
        </p:nvSpPr>
        <p:spPr>
          <a:xfrm>
            <a:off x="2320065" y="5113422"/>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电力设备：用于传输和分配电能，确保供配电系统的正常运行</a:t>
            </a:r>
            <a:endParaRPr lang="zh-CN" altLang="en-US">
              <a:solidFill>
                <a:schemeClr val="tx1">
                  <a:lumMod val="65000"/>
                  <a:lumOff val="35000"/>
                </a:schemeClr>
              </a:solidFill>
              <a:latin typeface="+中文正文" charset="0"/>
            </a:endParaRPr>
          </a:p>
        </p:txBody>
      </p:sp>
      <p:sp>
        <p:nvSpPr>
          <p:cNvPr id="1049308" name="矩形 61"/>
          <p:cNvSpPr>
            <a:spLocks noChangeAspect="1"/>
          </p:cNvSpPr>
          <p:nvPr>
            <p:custDataLst>
              <p:tags r:id="rId21"/>
            </p:custDataLst>
          </p:nvPr>
        </p:nvSpPr>
        <p:spPr>
          <a:xfrm flipH="1">
            <a:off x="1000083" y="5109667"/>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42" name="标题 2"/>
          <p:cNvSpPr>
            <a:spLocks noGrp="1"/>
          </p:cNvSpPr>
          <p:nvPr>
            <p:ph type="title"/>
          </p:nvPr>
        </p:nvSpPr>
        <p:spPr/>
        <p:txBody>
          <a:bodyPr/>
          <a:lstStyle/>
          <a:p>
            <a:r>
              <a:rPr lang="zh-CN" altLang="en-US"/>
              <a:t>保护设备</a:t>
            </a:r>
            <a:endParaRPr lang="zh-CN" altLang="en-US"/>
          </a:p>
        </p:txBody>
      </p:sp>
      <p:sp>
        <p:nvSpPr>
          <p:cNvPr id="1049344" name="对角圆角矩形 15"/>
          <p:cNvSpPr/>
          <p:nvPr>
            <p:custDataLst>
              <p:tags r:id="rId2"/>
            </p:custDataLst>
          </p:nvPr>
        </p:nvSpPr>
        <p:spPr>
          <a:xfrm>
            <a:off x="1360880" y="4058400"/>
            <a:ext cx="9470393" cy="798217"/>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6" name="对角圆角矩形 16"/>
          <p:cNvSpPr/>
          <p:nvPr>
            <p:custDataLst>
              <p:tags r:id="rId3"/>
            </p:custDataLst>
          </p:nvPr>
        </p:nvSpPr>
        <p:spPr>
          <a:xfrm>
            <a:off x="1360880" y="3913440"/>
            <a:ext cx="576384" cy="549996"/>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8" name="直角三角形 17"/>
          <p:cNvSpPr/>
          <p:nvPr>
            <p:custDataLst>
              <p:tags r:id="rId4"/>
            </p:custDataLst>
          </p:nvPr>
        </p:nvSpPr>
        <p:spPr>
          <a:xfrm>
            <a:off x="1937393" y="3914105"/>
            <a:ext cx="86842" cy="144735"/>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0" name="文本框 27"/>
          <p:cNvSpPr txBox="1"/>
          <p:nvPr>
            <p:custDataLst>
              <p:tags r:id="rId5"/>
            </p:custDataLst>
          </p:nvPr>
        </p:nvSpPr>
        <p:spPr>
          <a:xfrm>
            <a:off x="1974631" y="4069704"/>
            <a:ext cx="8556774" cy="784468"/>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继电器：用于控制大电流或高电压的电路，具有自动保护功能</a:t>
            </a:r>
            <a:endParaRPr lang="en-US" altLang="zh-CN">
              <a:solidFill>
                <a:schemeClr val="dk1">
                  <a:lumMod val="80000"/>
                  <a:lumOff val="20000"/>
                </a:schemeClr>
              </a:solidFill>
              <a:latin typeface="+mn-ea"/>
              <a:sym typeface="+mn-ea"/>
            </a:endParaRPr>
          </a:p>
        </p:txBody>
      </p:sp>
      <p:sp>
        <p:nvSpPr>
          <p:cNvPr id="1049352" name="对角圆角矩形 52"/>
          <p:cNvSpPr/>
          <p:nvPr>
            <p:custDataLst>
              <p:tags r:id="rId6"/>
            </p:custDataLst>
          </p:nvPr>
        </p:nvSpPr>
        <p:spPr>
          <a:xfrm>
            <a:off x="1360880" y="1417212"/>
            <a:ext cx="9470393" cy="798217"/>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4" name="对角圆角矩形 53"/>
          <p:cNvSpPr/>
          <p:nvPr>
            <p:custDataLst>
              <p:tags r:id="rId7"/>
            </p:custDataLst>
          </p:nvPr>
        </p:nvSpPr>
        <p:spPr>
          <a:xfrm>
            <a:off x="1360880" y="1271588"/>
            <a:ext cx="576384" cy="549996"/>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6" name="直角三角形 54"/>
          <p:cNvSpPr/>
          <p:nvPr>
            <p:custDataLst>
              <p:tags r:id="rId8"/>
            </p:custDataLst>
          </p:nvPr>
        </p:nvSpPr>
        <p:spPr>
          <a:xfrm>
            <a:off x="1937393" y="1272253"/>
            <a:ext cx="86842" cy="14473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8" name="文本框 56"/>
          <p:cNvSpPr txBox="1"/>
          <p:nvPr>
            <p:custDataLst>
              <p:tags r:id="rId9"/>
            </p:custDataLst>
          </p:nvPr>
        </p:nvSpPr>
        <p:spPr>
          <a:xfrm>
            <a:off x="1974631" y="1420537"/>
            <a:ext cx="8556774" cy="784468"/>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断路器：用于切断或闭合电路，控制电力系统的正常运行</a:t>
            </a:r>
            <a:endParaRPr lang="zh-CN" altLang="en-US">
              <a:solidFill>
                <a:schemeClr val="dk1">
                  <a:lumMod val="80000"/>
                  <a:lumOff val="20000"/>
                </a:schemeClr>
              </a:solidFill>
              <a:latin typeface="+mn-ea"/>
              <a:sym typeface="+mn-ea"/>
            </a:endParaRPr>
          </a:p>
        </p:txBody>
      </p:sp>
      <p:sp>
        <p:nvSpPr>
          <p:cNvPr id="1049360" name="对角圆角矩形 5"/>
          <p:cNvSpPr/>
          <p:nvPr>
            <p:custDataLst>
              <p:tags r:id="rId10"/>
            </p:custDataLst>
          </p:nvPr>
        </p:nvSpPr>
        <p:spPr>
          <a:xfrm>
            <a:off x="1360880" y="2737806"/>
            <a:ext cx="9470393" cy="798217"/>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2" name="对角圆角矩形 6"/>
          <p:cNvSpPr/>
          <p:nvPr>
            <p:custDataLst>
              <p:tags r:id="rId11"/>
            </p:custDataLst>
          </p:nvPr>
        </p:nvSpPr>
        <p:spPr>
          <a:xfrm>
            <a:off x="1360880" y="2592182"/>
            <a:ext cx="576384" cy="549996"/>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4" name="直角三角形 7"/>
          <p:cNvSpPr/>
          <p:nvPr>
            <p:custDataLst>
              <p:tags r:id="rId12"/>
            </p:custDataLst>
          </p:nvPr>
        </p:nvSpPr>
        <p:spPr>
          <a:xfrm>
            <a:off x="1937393" y="2593512"/>
            <a:ext cx="86842" cy="14473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6" name="文本框 8"/>
          <p:cNvSpPr txBox="1"/>
          <p:nvPr>
            <p:custDataLst>
              <p:tags r:id="rId13"/>
            </p:custDataLst>
          </p:nvPr>
        </p:nvSpPr>
        <p:spPr>
          <a:xfrm>
            <a:off x="1974631" y="2749110"/>
            <a:ext cx="8556774" cy="784468"/>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熔断器：当电流超过规定值时，熔断器会熔断以保护电路</a:t>
            </a:r>
            <a:endParaRPr lang="zh-CN" altLang="en-US">
              <a:solidFill>
                <a:schemeClr val="dk1">
                  <a:lumMod val="80000"/>
                  <a:lumOff val="20000"/>
                </a:schemeClr>
              </a:solidFill>
              <a:latin typeface="+mn-ea"/>
              <a:sym typeface="+mn-ea"/>
            </a:endParaRPr>
          </a:p>
        </p:txBody>
      </p:sp>
      <p:sp>
        <p:nvSpPr>
          <p:cNvPr id="1049368" name="对角圆角矩形 9"/>
          <p:cNvSpPr/>
          <p:nvPr>
            <p:custDataLst>
              <p:tags r:id="rId14"/>
            </p:custDataLst>
          </p:nvPr>
        </p:nvSpPr>
        <p:spPr>
          <a:xfrm>
            <a:off x="1360880" y="5379658"/>
            <a:ext cx="9470393" cy="798217"/>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0" name="对角圆角矩形 10"/>
          <p:cNvSpPr/>
          <p:nvPr>
            <p:custDataLst>
              <p:tags r:id="rId15"/>
            </p:custDataLst>
          </p:nvPr>
        </p:nvSpPr>
        <p:spPr>
          <a:xfrm>
            <a:off x="1360880" y="5234034"/>
            <a:ext cx="576384" cy="549996"/>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2" name="直角三角形 11"/>
          <p:cNvSpPr/>
          <p:nvPr>
            <p:custDataLst>
              <p:tags r:id="rId16"/>
            </p:custDataLst>
          </p:nvPr>
        </p:nvSpPr>
        <p:spPr>
          <a:xfrm>
            <a:off x="1937393" y="5234699"/>
            <a:ext cx="86842" cy="144735"/>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4" name="文本框 12"/>
          <p:cNvSpPr txBox="1"/>
          <p:nvPr>
            <p:custDataLst>
              <p:tags r:id="rId17"/>
            </p:custDataLst>
          </p:nvPr>
        </p:nvSpPr>
        <p:spPr>
          <a:xfrm>
            <a:off x="1974631" y="5390298"/>
            <a:ext cx="8556774" cy="784468"/>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避雷器：防止雷电对供配电系统造成损害</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08" name="标题"/>
          <p:cNvSpPr>
            <a:spLocks noGrp="1"/>
          </p:cNvSpPr>
          <p:nvPr>
            <p:ph type="title"/>
            <p:custDataLst>
              <p:tags r:id="rId2"/>
            </p:custDataLst>
          </p:nvPr>
        </p:nvSpPr>
        <p:spPr/>
        <p:txBody>
          <a:bodyPr/>
          <a:lstStyle/>
          <a:p>
            <a:r>
              <a:rPr lang="zh-CN" altLang="en-US"/>
              <a:t>供配电系统的运行和维护</a:t>
            </a:r>
            <a:endParaRPr lang="zh-CN" altLang="en-US"/>
          </a:p>
        </p:txBody>
      </p:sp>
      <p:sp>
        <p:nvSpPr>
          <p:cNvPr id="1049410" name="节编号"/>
          <p:cNvSpPr>
            <a:spLocks noGrp="1"/>
          </p:cNvSpPr>
          <p:nvPr>
            <p:ph type="body" sz="quarter" idx="13"/>
            <p:custDataLst>
              <p:tags r:id="rId3"/>
            </p:custDataLst>
          </p:nvPr>
        </p:nvSpPr>
        <p:spPr/>
        <p:txBody>
          <a:bodyPr/>
          <a:lstStyle/>
          <a:p>
            <a:r>
              <a:rPr lang="en-US" altLang="zh-CN"/>
              <a:t>03</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44" name="标题 2"/>
          <p:cNvSpPr>
            <a:spLocks noGrp="1"/>
          </p:cNvSpPr>
          <p:nvPr>
            <p:ph type="title"/>
          </p:nvPr>
        </p:nvSpPr>
        <p:spPr/>
        <p:txBody>
          <a:bodyPr/>
          <a:lstStyle/>
          <a:p>
            <a:r>
              <a:rPr lang="zh-CN" altLang="en-US"/>
              <a:t>供配电系统的运行方式</a:t>
            </a:r>
            <a:endParaRPr lang="zh-CN" altLang="en-US"/>
          </a:p>
        </p:txBody>
      </p:sp>
      <p:sp>
        <p:nvSpPr>
          <p:cNvPr id="1049446" name="任意多边形 35"/>
          <p:cNvSpPr/>
          <p:nvPr>
            <p:custDataLst>
              <p:tags r:id="rId2"/>
            </p:custDataLst>
          </p:nvPr>
        </p:nvSpPr>
        <p:spPr>
          <a:xfrm>
            <a:off x="692150" y="1381298"/>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48" name="任意多边形 39"/>
          <p:cNvSpPr/>
          <p:nvPr>
            <p:custDataLst>
              <p:tags r:id="rId3"/>
            </p:custDataLst>
          </p:nvPr>
        </p:nvSpPr>
        <p:spPr>
          <a:xfrm>
            <a:off x="774140" y="1470173"/>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7" name="直接连接符 40"/>
          <p:cNvCxnSpPr/>
          <p:nvPr>
            <p:custDataLst>
              <p:tags r:id="rId4"/>
            </p:custDataLst>
          </p:nvPr>
        </p:nvCxnSpPr>
        <p:spPr>
          <a:xfrm flipH="1">
            <a:off x="2060324" y="1690483"/>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50" name="正文"/>
          <p:cNvSpPr txBox="1"/>
          <p:nvPr>
            <p:custDataLst>
              <p:tags r:id="rId5"/>
            </p:custDataLst>
          </p:nvPr>
        </p:nvSpPr>
        <p:spPr>
          <a:xfrm>
            <a:off x="2320065" y="1455778"/>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正常运行方式：按照规定的电压和频率要求，向电力用户提供电能</a:t>
            </a:r>
            <a:endParaRPr lang="zh-CN" altLang="en-US">
              <a:solidFill>
                <a:schemeClr val="tx1">
                  <a:lumMod val="65000"/>
                  <a:lumOff val="35000"/>
                </a:schemeClr>
              </a:solidFill>
              <a:latin typeface="+中文正文" charset="0"/>
            </a:endParaRPr>
          </a:p>
        </p:txBody>
      </p:sp>
      <p:sp>
        <p:nvSpPr>
          <p:cNvPr id="1049452" name="矩形 42"/>
          <p:cNvSpPr>
            <a:spLocks noChangeAspect="1"/>
          </p:cNvSpPr>
          <p:nvPr>
            <p:custDataLst>
              <p:tags r:id="rId6"/>
            </p:custDataLst>
          </p:nvPr>
        </p:nvSpPr>
        <p:spPr>
          <a:xfrm flipH="1">
            <a:off x="1000083" y="1452023"/>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454" name="任意多边形 45"/>
          <p:cNvSpPr/>
          <p:nvPr>
            <p:custDataLst>
              <p:tags r:id="rId7"/>
            </p:custDataLst>
          </p:nvPr>
        </p:nvSpPr>
        <p:spPr>
          <a:xfrm>
            <a:off x="692150" y="2600513"/>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56" name="任意多边形 46"/>
          <p:cNvSpPr/>
          <p:nvPr>
            <p:custDataLst>
              <p:tags r:id="rId8"/>
            </p:custDataLst>
          </p:nvPr>
        </p:nvSpPr>
        <p:spPr>
          <a:xfrm>
            <a:off x="774140" y="2689388"/>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89" name="直接连接符 47"/>
          <p:cNvCxnSpPr/>
          <p:nvPr>
            <p:custDataLst>
              <p:tags r:id="rId9"/>
            </p:custDataLst>
          </p:nvPr>
        </p:nvCxnSpPr>
        <p:spPr>
          <a:xfrm flipH="1">
            <a:off x="2060324" y="2909698"/>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58" name="正文"/>
          <p:cNvSpPr txBox="1"/>
          <p:nvPr>
            <p:custDataLst>
              <p:tags r:id="rId10"/>
            </p:custDataLst>
          </p:nvPr>
        </p:nvSpPr>
        <p:spPr>
          <a:xfrm>
            <a:off x="2320065" y="2674993"/>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事故运行方式：在发生事故的情况下，采取措施保证重要用户的供电</a:t>
            </a:r>
            <a:endParaRPr lang="zh-CN" altLang="en-US">
              <a:solidFill>
                <a:schemeClr val="tx1">
                  <a:lumMod val="65000"/>
                  <a:lumOff val="35000"/>
                </a:schemeClr>
              </a:solidFill>
              <a:latin typeface="+中文正文" charset="0"/>
            </a:endParaRPr>
          </a:p>
        </p:txBody>
      </p:sp>
      <p:sp>
        <p:nvSpPr>
          <p:cNvPr id="1049460" name="矩形 49"/>
          <p:cNvSpPr>
            <a:spLocks noChangeAspect="1"/>
          </p:cNvSpPr>
          <p:nvPr>
            <p:custDataLst>
              <p:tags r:id="rId11"/>
            </p:custDataLst>
          </p:nvPr>
        </p:nvSpPr>
        <p:spPr>
          <a:xfrm flipH="1">
            <a:off x="1000083" y="2671238"/>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462" name="任意多边形 51"/>
          <p:cNvSpPr/>
          <p:nvPr>
            <p:custDataLst>
              <p:tags r:id="rId12"/>
            </p:custDataLst>
          </p:nvPr>
        </p:nvSpPr>
        <p:spPr>
          <a:xfrm>
            <a:off x="692150" y="3819728"/>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64" name="任意多边形 52"/>
          <p:cNvSpPr/>
          <p:nvPr>
            <p:custDataLst>
              <p:tags r:id="rId13"/>
            </p:custDataLst>
          </p:nvPr>
        </p:nvSpPr>
        <p:spPr>
          <a:xfrm>
            <a:off x="774140" y="3908603"/>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1" name="直接连接符 53"/>
          <p:cNvCxnSpPr/>
          <p:nvPr>
            <p:custDataLst>
              <p:tags r:id="rId14"/>
            </p:custDataLst>
          </p:nvPr>
        </p:nvCxnSpPr>
        <p:spPr>
          <a:xfrm flipH="1">
            <a:off x="2060324" y="4128913"/>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66" name="正文"/>
          <p:cNvSpPr txBox="1"/>
          <p:nvPr>
            <p:custDataLst>
              <p:tags r:id="rId15"/>
            </p:custDataLst>
          </p:nvPr>
        </p:nvSpPr>
        <p:spPr>
          <a:xfrm>
            <a:off x="2320065" y="3894208"/>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检修运行方式：在设备检修期间，按照检修要求进行操作和运行</a:t>
            </a:r>
            <a:endParaRPr lang="zh-CN" altLang="en-US">
              <a:solidFill>
                <a:schemeClr val="tx1">
                  <a:lumMod val="65000"/>
                  <a:lumOff val="35000"/>
                </a:schemeClr>
              </a:solidFill>
              <a:latin typeface="+中文正文" charset="0"/>
            </a:endParaRPr>
          </a:p>
        </p:txBody>
      </p:sp>
      <p:sp>
        <p:nvSpPr>
          <p:cNvPr id="1049468" name="矩形 55"/>
          <p:cNvSpPr>
            <a:spLocks noChangeAspect="1"/>
          </p:cNvSpPr>
          <p:nvPr>
            <p:custDataLst>
              <p:tags r:id="rId16"/>
            </p:custDataLst>
          </p:nvPr>
        </p:nvSpPr>
        <p:spPr>
          <a:xfrm flipH="1">
            <a:off x="1000083" y="3890452"/>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470" name="任意多边形 57"/>
          <p:cNvSpPr/>
          <p:nvPr>
            <p:custDataLst>
              <p:tags r:id="rId17"/>
            </p:custDataLst>
          </p:nvPr>
        </p:nvSpPr>
        <p:spPr>
          <a:xfrm>
            <a:off x="692150" y="5038943"/>
            <a:ext cx="10808326" cy="1028947"/>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472" name="任意多边形 58"/>
          <p:cNvSpPr/>
          <p:nvPr>
            <p:custDataLst>
              <p:tags r:id="rId18"/>
            </p:custDataLst>
          </p:nvPr>
        </p:nvSpPr>
        <p:spPr>
          <a:xfrm>
            <a:off x="774140" y="5127818"/>
            <a:ext cx="10644971" cy="8518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93" name="直接连接符 59"/>
          <p:cNvCxnSpPr/>
          <p:nvPr>
            <p:custDataLst>
              <p:tags r:id="rId19"/>
            </p:custDataLst>
          </p:nvPr>
        </p:nvCxnSpPr>
        <p:spPr>
          <a:xfrm flipH="1">
            <a:off x="2060324" y="5348127"/>
            <a:ext cx="0" cy="42559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474" name="正文"/>
          <p:cNvSpPr txBox="1"/>
          <p:nvPr>
            <p:custDataLst>
              <p:tags r:id="rId20"/>
            </p:custDataLst>
          </p:nvPr>
        </p:nvSpPr>
        <p:spPr>
          <a:xfrm>
            <a:off x="2320065" y="5113422"/>
            <a:ext cx="8877485" cy="866218"/>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调试运行方式：在设备调试期间，按照调试要求进行操作和运行</a:t>
            </a:r>
            <a:endParaRPr lang="zh-CN" altLang="en-US">
              <a:solidFill>
                <a:schemeClr val="tx1">
                  <a:lumMod val="65000"/>
                  <a:lumOff val="35000"/>
                </a:schemeClr>
              </a:solidFill>
              <a:latin typeface="+中文正文" charset="0"/>
            </a:endParaRPr>
          </a:p>
        </p:txBody>
      </p:sp>
      <p:sp>
        <p:nvSpPr>
          <p:cNvPr id="1049476" name="矩形 61"/>
          <p:cNvSpPr>
            <a:spLocks noChangeAspect="1"/>
          </p:cNvSpPr>
          <p:nvPr>
            <p:custDataLst>
              <p:tags r:id="rId21"/>
            </p:custDataLst>
          </p:nvPr>
        </p:nvSpPr>
        <p:spPr>
          <a:xfrm flipH="1">
            <a:off x="1000083" y="5109667"/>
            <a:ext cx="886872" cy="887498"/>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10" name="标题 2"/>
          <p:cNvSpPr>
            <a:spLocks noGrp="1"/>
          </p:cNvSpPr>
          <p:nvPr>
            <p:ph type="title"/>
          </p:nvPr>
        </p:nvSpPr>
        <p:spPr/>
        <p:txBody>
          <a:bodyPr/>
          <a:lstStyle/>
          <a:p>
            <a:r>
              <a:rPr lang="zh-CN" altLang="en-US"/>
              <a:t>供配电系统的维护和保养</a:t>
            </a:r>
            <a:endParaRPr lang="zh-CN" altLang="en-US"/>
          </a:p>
        </p:txBody>
      </p:sp>
      <p:sp>
        <p:nvSpPr>
          <p:cNvPr id="1049512" name="矩形 3"/>
          <p:cNvSpPr/>
          <p:nvPr>
            <p:custDataLst>
              <p:tags r:id="rId2"/>
            </p:custDataLst>
          </p:nvPr>
        </p:nvSpPr>
        <p:spPr>
          <a:xfrm>
            <a:off x="1476652" y="1271588"/>
            <a:ext cx="9783289" cy="1075645"/>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4" name="矩形 13"/>
          <p:cNvSpPr/>
          <p:nvPr>
            <p:custDataLst>
              <p:tags r:id="rId3"/>
            </p:custDataLst>
          </p:nvPr>
        </p:nvSpPr>
        <p:spPr>
          <a:xfrm>
            <a:off x="932121" y="1271588"/>
            <a:ext cx="265320" cy="107564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6" name="文本框 4"/>
          <p:cNvSpPr txBox="1"/>
          <p:nvPr>
            <p:custDataLst>
              <p:tags r:id="rId4"/>
            </p:custDataLst>
          </p:nvPr>
        </p:nvSpPr>
        <p:spPr>
          <a:xfrm>
            <a:off x="1756771" y="1364525"/>
            <a:ext cx="9360886" cy="889825"/>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定期检查供配电系统的设备，确保其正常运行。</a:t>
            </a:r>
            <a:endParaRPr lang="zh-CN" altLang="en-US" sz="2000" spc="150">
              <a:solidFill>
                <a:schemeClr val="tx1">
                  <a:lumMod val="85000"/>
                  <a:lumOff val="15000"/>
                </a:schemeClr>
              </a:solidFill>
              <a:latin typeface="+mn-ea"/>
              <a:sym typeface="+mn-ea"/>
            </a:endParaRPr>
          </a:p>
        </p:txBody>
      </p:sp>
      <p:sp>
        <p:nvSpPr>
          <p:cNvPr id="1049518" name="矩形 39"/>
          <p:cNvSpPr/>
          <p:nvPr>
            <p:custDataLst>
              <p:tags r:id="rId5"/>
            </p:custDataLst>
          </p:nvPr>
        </p:nvSpPr>
        <p:spPr>
          <a:xfrm>
            <a:off x="1476652" y="2548486"/>
            <a:ext cx="9783289" cy="1075645"/>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0" name="矩形 5"/>
          <p:cNvSpPr/>
          <p:nvPr>
            <p:custDataLst>
              <p:tags r:id="rId6"/>
            </p:custDataLst>
          </p:nvPr>
        </p:nvSpPr>
        <p:spPr>
          <a:xfrm>
            <a:off x="932121" y="2548486"/>
            <a:ext cx="265320" cy="107564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2" name="文本框 41"/>
          <p:cNvSpPr txBox="1"/>
          <p:nvPr>
            <p:custDataLst>
              <p:tags r:id="rId7"/>
            </p:custDataLst>
          </p:nvPr>
        </p:nvSpPr>
        <p:spPr>
          <a:xfrm>
            <a:off x="1756771" y="2641423"/>
            <a:ext cx="9360886" cy="889825"/>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定期对供配电系统进行清洁和维护，保持其良好的运行状态。</a:t>
            </a:r>
            <a:endParaRPr lang="zh-CN" altLang="en-US" sz="2000" spc="150">
              <a:solidFill>
                <a:schemeClr val="tx1">
                  <a:lumMod val="85000"/>
                  <a:lumOff val="15000"/>
                </a:schemeClr>
              </a:solidFill>
              <a:latin typeface="+mn-ea"/>
              <a:sym typeface="+mn-ea"/>
            </a:endParaRPr>
          </a:p>
        </p:txBody>
      </p:sp>
      <p:sp>
        <p:nvSpPr>
          <p:cNvPr id="1049524" name="矩形 12"/>
          <p:cNvSpPr/>
          <p:nvPr>
            <p:custDataLst>
              <p:tags r:id="rId8"/>
            </p:custDataLst>
          </p:nvPr>
        </p:nvSpPr>
        <p:spPr>
          <a:xfrm>
            <a:off x="1476652" y="3825385"/>
            <a:ext cx="9783289" cy="1075645"/>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6" name="矩形 17"/>
          <p:cNvSpPr/>
          <p:nvPr>
            <p:custDataLst>
              <p:tags r:id="rId9"/>
            </p:custDataLst>
          </p:nvPr>
        </p:nvSpPr>
        <p:spPr>
          <a:xfrm>
            <a:off x="932121" y="3825385"/>
            <a:ext cx="265320" cy="107564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28" name="文本框 19"/>
          <p:cNvSpPr txBox="1"/>
          <p:nvPr>
            <p:custDataLst>
              <p:tags r:id="rId10"/>
            </p:custDataLst>
          </p:nvPr>
        </p:nvSpPr>
        <p:spPr>
          <a:xfrm>
            <a:off x="1756771" y="3918321"/>
            <a:ext cx="9360886" cy="889825"/>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定期检查供配电系统的电缆和线路，确保其安全可靠。</a:t>
            </a:r>
            <a:endParaRPr lang="zh-CN" altLang="en-US" sz="2000" spc="150">
              <a:solidFill>
                <a:schemeClr val="tx1">
                  <a:lumMod val="85000"/>
                  <a:lumOff val="15000"/>
                </a:schemeClr>
              </a:solidFill>
              <a:latin typeface="+mn-ea"/>
              <a:sym typeface="+mn-ea"/>
            </a:endParaRPr>
          </a:p>
        </p:txBody>
      </p:sp>
      <p:sp>
        <p:nvSpPr>
          <p:cNvPr id="1049530" name="矩形 49"/>
          <p:cNvSpPr/>
          <p:nvPr>
            <p:custDataLst>
              <p:tags r:id="rId11"/>
            </p:custDataLst>
          </p:nvPr>
        </p:nvSpPr>
        <p:spPr>
          <a:xfrm>
            <a:off x="1476652" y="5101628"/>
            <a:ext cx="9783289" cy="1075645"/>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2" name="矩形 26"/>
          <p:cNvSpPr/>
          <p:nvPr>
            <p:custDataLst>
              <p:tags r:id="rId12"/>
            </p:custDataLst>
          </p:nvPr>
        </p:nvSpPr>
        <p:spPr>
          <a:xfrm>
            <a:off x="932121" y="5101628"/>
            <a:ext cx="265320" cy="1075645"/>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34" name="文本框 27"/>
          <p:cNvSpPr txBox="1"/>
          <p:nvPr>
            <p:custDataLst>
              <p:tags r:id="rId13"/>
            </p:custDataLst>
          </p:nvPr>
        </p:nvSpPr>
        <p:spPr>
          <a:xfrm>
            <a:off x="1756771" y="5194565"/>
            <a:ext cx="9360886" cy="889825"/>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对供配电系统进行预防性维护，及时发现并解决潜在问题。</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https://d.book118.com/698036140062006037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9"/>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7.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68.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69.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3"/>
  <p:tag name="KSO_WM_UNIT_INDEX" val="3"/>
  <p:tag name="KSO_WM_UNIT_LAYERLEVEL" val="1"/>
  <p:tag name="KSO_WM_UNIT_NOCLEAR" val="0"/>
  <p:tag name="KSO_WM_UNIT_PRESET_TEXT" val="汇报人：WPS"/>
  <p:tag name="KSO_WM_UNIT_SUBTYPE" val="b"/>
  <p:tag name="KSO_WM_UNIT_TYPE" val="f"/>
  <p:tag name="KSO_WM_UNIT_VALUE" val="9"/>
</p:tagLst>
</file>

<file path=ppt/tags/tag70.xml><?xml version="1.0" encoding="utf-8"?>
<p:tagLst xmlns:p="http://schemas.openxmlformats.org/presentationml/2006/main">
  <p:tag name="KSO_WM_BEAUTIFY_FLAG" val="#wm#"/>
  <p:tag name="KSO_WM_SLIDE_ID" val="custom20230981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71.xml><?xml version="1.0" encoding="utf-8"?>
<p:tagLst xmlns:p="http://schemas.openxmlformats.org/presentationml/2006/main">
  <p:tag name="KSO_WM_BEAUTIFY_FLAG" val="#wm#"/>
  <p:tag name="KSO_WM_DIAGRAM_COLOR_MATCH_VALUE" val="{&quot;shape&quot;:{&quot;fill&quot;:{&quot;solid&quot;:{&quot;brightness&quot;:0.15000000596046448,&quot;colorType&quot;:1,&quot;foreColorIndex&quot;:14,&quot;transparency&quot;:0},&quot;type&quot;:1},&quot;glow&quot;:{&quot;colorType&quot;:0},&quot;line&quot;:{&quot;solidLine&quot;:{&quot;brightness&quot;:0.5,&quot;colorType&quot;:1,&quot;foreColorIndex&quot;:14,&quot;transparency&quot;:0},&quot;type&quot;:1},&quot;shadow&quot;:{&quot;brightness&quot;:-0.5,&quot;colorType&quot;:1,&quot;foreColorIndex&quot;:16,&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i*1_1"/>
  <p:tag name="KSO_WM_UNIT_INDEX" val="1_1"/>
  <p:tag name="KSO_WM_UNIT_LAYERLEVEL" val="1_1"/>
  <p:tag name="KSO_WM_UNIT_TYPE" val="l_i"/>
</p:tagLst>
</file>

<file path=ppt/tags/tag7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1_1"/>
  <p:tag name="KSO_WM_UNIT_INDEX" val="1_1_1"/>
  <p:tag name="KSO_WM_UNIT_LAYERLEVEL" val="1_1_1"/>
  <p:tag name="KSO_WM_UNIT_PRESET_TEXT" val="Part One"/>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2_1"/>
  <p:tag name="KSO_WM_UNIT_INDEX" val="1_2_1"/>
  <p:tag name="KSO_WM_UNIT_LAYERLEVEL" val="1_1_1"/>
  <p:tag name="KSO_WM_UNIT_PRESET_TEXT" val="Part Two"/>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7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3_1"/>
  <p:tag name="KSO_WM_UNIT_INDEX" val="1_3_1"/>
  <p:tag name="KSO_WM_UNIT_LAYERLEVEL" val="1_1_1"/>
  <p:tag name="KSO_WM_UNIT_PRESET_TEXT" val="Part Three"/>
  <p:tag name="KSO_WM_UNIT_SUBTYPE" val="d"/>
  <p:tag name="KSO_WM_UNIT_TYPE" val="l_h_i"/>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4_1"/>
  <p:tag name="KSO_WM_UNIT_INDEX" val="1_4_1"/>
  <p:tag name="KSO_WM_UNIT_LAYERLEVEL" val="1_1_1"/>
  <p:tag name="KSO_WM_UNIT_PRESET_TEXT" val="Part Four"/>
  <p:tag name="KSO_WM_UNIT_SUBTYPE" val="d"/>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5_1"/>
  <p:tag name="KSO_WM_UNIT_INDEX" val="1_5_1"/>
  <p:tag name="KSO_WM_UNIT_LAYERLEVEL" val="1_1_1"/>
  <p:tag name="KSO_WM_UNIT_PRESET_TEXT" val="Part Five"/>
  <p:tag name="KSO_WM_UNIT_SUBTYPE" val="d"/>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6_1"/>
  <p:tag name="KSO_WM_UNIT_INDEX" val="1_6_1"/>
  <p:tag name="KSO_WM_UNIT_LAYERLEVEL" val="1_1_1"/>
  <p:tag name="KSO_WM_UNIT_PRESET_TEXT" val="Part Six"/>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2_2"/>
  <p:tag name="KSO_WM_UNIT_INDEX" val="1_2_2"/>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3_2"/>
  <p:tag name="KSO_WM_UNIT_INDEX" val="1_3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5_2"/>
  <p:tag name="KSO_WM_UNIT_INDEX" val="1_5_2"/>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6*l_h_i*1_6_2"/>
  <p:tag name="KSO_WM_UNIT_INDEX" val="1_6_2"/>
  <p:tag name="KSO_WM_UNIT_LAYERLEVEL" val="1_1_1"/>
  <p:tag name="KSO_WM_UNIT_TYPE" val="l_h_i"/>
</p:tagLst>
</file>

<file path=ppt/tags/tag89.xml><?xml version="1.0" encoding="utf-8"?>
<p:tagLst xmlns:p="http://schemas.openxmlformats.org/presentationml/2006/main">
  <p:tag name="KSO_WM_BEAUTIFY_FLAG" val="#wm#"/>
  <p:tag name="KSO_WM_DIAGRAM_GROUP_CODE" val="l1-1"/>
  <p:tag name="KSO_WM_SLIDE_DIAGTYPE" val="l"/>
  <p:tag name="KSO_WM_SLIDE_ID" val="custom20230981_6"/>
  <p:tag name="KSO_WM_SLIDE_INDEX" val="6"/>
  <p:tag name="KSO_WM_SLIDE_ITEM_CNT" val="6"/>
  <p:tag name="KSO_WM_SLIDE_LAYOUT" val="a_l"/>
  <p:tag name="KSO_WM_SLIDE_LAYOUT_CNT" val="1_1"/>
  <p:tag name="KSO_WM_SLIDE_SUBTYPE" val="diag"/>
  <p:tag name="KSO_WM_SLIDE_TYPE" val="contents"/>
  <p:tag name="KSO_WM_TAG_VERSION" val="3.0"/>
  <p:tag name="KSO_WM_TEMPLATE_CATEGORY" val="custom"/>
  <p:tag name="KSO_WM_TEMPLATE_COLOR_TYPE" val="0"/>
  <p:tag name="KSO_WM_TEMPLATE_INDEX" val="20230981"/>
  <p:tag name="KSO_WM_TEMPLATE_MASTER_TYPE" val="0"/>
  <p:tag name="KSO_WM_TEMPLATE_SUBCATEGORY" val="29"/>
</p:tagLst>
</file>

<file path=ppt/tags/tag90.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1.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1"/>
  <p:tag name="KSO_WM_UNIT_TYPE" val="e"/>
  <p:tag name="KSO_WM_UNIT_VALUE" val="13"/>
</p:tagLst>
</file>

<file path=ppt/tags/tag92.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0981"/>
  <p:tag name="KSO_WM_TEMPLATE_MASTER_TYPE" val="0"/>
  <p:tag name="KSO_WM_TEMPLATE_SUBCATEGORY" val="29"/>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9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9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5"/>
  <p:tag name="KSO_WM_UNIT_INDEX" val="1_25"/>
  <p:tag name="KSO_WM_UNIT_LAYERLEVEL" val="1_1"/>
  <p:tag name="KSO_WM_UNIT_TYPE" val="l_i"/>
</p:tagLst>
</file>

<file path=ppt/tags/tag1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4"/>
  <p:tag name="KSO_WM_UNIT_INDEX" val="1_24"/>
  <p:tag name="KSO_WM_UNIT_LAYERLEVEL" val="1_1"/>
  <p:tag name="KSO_WM_UNIT_LINE_FORE_SCHEMECOLOR_INDEX" val="5"/>
  <p:tag name="KSO_WM_UNIT_TYPE" val="l_i"/>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3"/>
  <p:tag name="KSO_WM_UNIT_INDEX" val="1_23"/>
  <p:tag name="KSO_WM_UNIT_LAYERLEVEL" val="1_1"/>
  <p:tag name="KSO_WM_UNIT_TYPE" val="l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2"/>
  <p:tag name="KSO_WM_UNIT_INDEX" val="1_22"/>
  <p:tag name="KSO_WM_UNIT_LAYERLEVEL" val="1_1"/>
  <p:tag name="KSO_WM_UNIT_LINE_FORE_SCHEMECOLOR_INDEX" val="5"/>
  <p:tag name="KSO_WM_UNIT_TYPE" val="l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1"/>
  <p:tag name="KSO_WM_UNIT_INDEX" val="1_21"/>
  <p:tag name="KSO_WM_UNIT_LAYERLEVEL" val="1_1"/>
  <p:tag name="KSO_WM_UNIT_TYPE" val="l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0"/>
  <p:tag name="KSO_WM_UNIT_INDEX" val="1_20"/>
  <p:tag name="KSO_WM_UNIT_LAYERLEVEL" val="1_1"/>
  <p:tag name="KSO_WM_UNIT_TYPE" val="l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9"/>
  <p:tag name="KSO_WM_UNIT_INDEX" val="1_19"/>
  <p:tag name="KSO_WM_UNIT_LAYERLEVEL" val="1_1"/>
  <p:tag name="KSO_WM_UNIT_LINE_FORE_SCHEMECOLOR_INDEX" val="5"/>
  <p:tag name="KSO_WM_UNIT_TYPE" val="l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8"/>
  <p:tag name="KSO_WM_UNIT_INDEX" val="1_18"/>
  <p:tag name="KSO_WM_UNIT_LAYERLEVEL" val="1_1"/>
  <p:tag name="KSO_WM_UNIT_LINE_FORE_SCHEMECOLOR_INDEX" val="5"/>
  <p:tag name="KSO_WM_UNIT_TYPE" val="l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7"/>
  <p:tag name="KSO_WM_UNIT_INDEX" val="1_17"/>
  <p:tag name="KSO_WM_UNIT_LAYERLEVEL" val="1_1"/>
  <p:tag name="KSO_WM_UNIT_LINE_FORE_SCHEMECOLOR_INDEX" val="5"/>
  <p:tag name="KSO_WM_UNIT_TYPE" val="l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6"/>
  <p:tag name="KSO_WM_UNIT_INDEX" val="1_16"/>
  <p:tag name="KSO_WM_UNIT_LAYERLEVEL" val="1_1"/>
  <p:tag name="KSO_WM_UNIT_TYPE" val="l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5"/>
  <p:tag name="KSO_WM_UNIT_INDEX" val="1_15"/>
  <p:tag name="KSO_WM_UNIT_LAYERLEVEL" val="1_1"/>
  <p:tag name="KSO_WM_UNIT_LINE_FORE_SCHEMECOLOR_INDEX" val="5"/>
  <p:tag name="KSO_WM_UNIT_TYPE" val="l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4"/>
  <p:tag name="KSO_WM_UNIT_INDEX" val="1_14"/>
  <p:tag name="KSO_WM_UNIT_LAYERLEVEL" val="1_1"/>
  <p:tag name="KSO_WM_UNIT_TYPE" val="l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3"/>
  <p:tag name="KSO_WM_UNIT_INDEX" val="1_13"/>
  <p:tag name="KSO_WM_UNIT_LAYERLEVEL" val="1_1"/>
  <p:tag name="KSO_WM_UNIT_TYPE" val="l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2"/>
  <p:tag name="KSO_WM_UNIT_INDEX" val="1_12"/>
  <p:tag name="KSO_WM_UNIT_LAYERLEVEL" val="1_1"/>
  <p:tag name="KSO_WM_UNIT_LINE_FORE_SCHEMECOLOR_INDEX" val="5"/>
  <p:tag name="KSO_WM_UNIT_TYPE" val="l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1"/>
  <p:tag name="KSO_WM_UNIT_INDEX" val="1_11"/>
  <p:tag name="KSO_WM_UNIT_LAYERLEVEL" val="1_1"/>
  <p:tag name="KSO_WM_UNIT_LINE_FORE_SCHEMECOLOR_INDEX" val="5"/>
  <p:tag name="KSO_WM_UNIT_TYPE" val="l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0"/>
  <p:tag name="KSO_WM_UNIT_INDEX" val="1_10"/>
  <p:tag name="KSO_WM_UNIT_LAYERLEVEL" val="1_1"/>
  <p:tag name="KSO_WM_UNIT_LINE_FORE_SCHEMECOLOR_INDEX" val="5"/>
  <p:tag name="KSO_WM_UNIT_TYPE" val="l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9"/>
  <p:tag name="KSO_WM_UNIT_INDEX" val="1_9"/>
  <p:tag name="KSO_WM_UNIT_LAYERLEVEL" val="1_1"/>
  <p:tag name="KSO_WM_UNIT_TYPE" val="l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8"/>
  <p:tag name="KSO_WM_UNIT_INDEX" val="1_8"/>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7"/>
  <p:tag name="KSO_WM_UNIT_INDEX" val="1_7"/>
  <p:tag name="KSO_WM_UNIT_LAYERLEVEL" val="1_1"/>
  <p:tag name="KSO_WM_UNIT_TYPE" val="l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6"/>
  <p:tag name="KSO_WM_UNIT_INDEX" val="1_6"/>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5"/>
  <p:tag name="KSO_WM_UNIT_INDEX" val="1_5"/>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4"/>
  <p:tag name="KSO_WM_UNIT_INDEX" val="1_4"/>
  <p:tag name="KSO_WM_UNIT_LAYERLEVEL" val="1_1"/>
  <p:tag name="KSO_WM_UNIT_TYPE" val="l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3"/>
  <p:tag name="KSO_WM_UNIT_INDEX" val="1_3"/>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
  <p:tag name="KSO_WM_UNIT_INDEX" val="1_2"/>
  <p:tag name="KSO_WM_UNIT_LAYERLEVEL" val="1_1"/>
  <p:tag name="KSO_WM_UNIT_TYPE" val="l_i"/>
</p:tagLst>
</file>

<file path=ppt/tags/tag13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
  <p:tag name="KSO_WM_UNIT_INDEX" val="1_1"/>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4.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5.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2"/>
  <p:tag name="KSO_WM_UNIT_TYPE" val="e"/>
  <p:tag name="KSO_WM_UNIT_VALUE" val="13"/>
</p:tagLst>
</file>

<file path=ppt/tags/tag156.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0981"/>
  <p:tag name="KSO_WM_TEMPLATE_MASTER_TYPE" val="0"/>
  <p:tag name="KSO_WM_TEMPLATE_SUBCATEGORY" val="29"/>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1.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52.xml><?xml version="1.0" encoding="utf-8"?>
<p:tagLst xmlns:p="http://schemas.openxmlformats.org/presentationml/2006/main">
  <p:tag name="KSO_WM_BEAUTIFY_FLAG" val="#wm#"/>
  <p:tag name="KSO_WM_TAG_VERSION" val="3.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3"/>
  <p:tag name="KSO_WM_UNIT_TYPE" val="e"/>
  <p:tag name="KSO_WM_UNIT_VALUE" val="13"/>
</p:tagLst>
</file>

<file path=ppt/tags/tag253.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0981"/>
  <p:tag name="KSO_WM_TEMPLATE_MASTER_TYPE" val="0"/>
  <p:tag name="KSO_WM_TEMPLATE_SUBCATEGORY" val="29"/>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黑金">
      <a:dk1>
        <a:srgbClr val="000000"/>
      </a:dk1>
      <a:lt1>
        <a:srgbClr val="FFFFFF"/>
      </a:lt1>
      <a:dk2>
        <a:srgbClr val="261300"/>
      </a:dk2>
      <a:lt2>
        <a:srgbClr val="F5F7FF"/>
      </a:lt2>
      <a:accent1>
        <a:srgbClr val="FFA649"/>
      </a:accent1>
      <a:accent2>
        <a:srgbClr val="FFAD69"/>
      </a:accent2>
      <a:accent3>
        <a:srgbClr val="FFCA92"/>
      </a:accent3>
      <a:accent4>
        <a:srgbClr val="E6B074"/>
      </a:accent4>
      <a:accent5>
        <a:srgbClr val="C6917C"/>
      </a:accent5>
      <a:accent6>
        <a:srgbClr val="DD6523"/>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3"/>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Calibri Light</vt:lpstr>
      <vt:lpstr>+中文正文</vt:lpstr>
      <vt:lpstr>Office Theme</vt:lpstr>
      <vt:lpstr>供配电系统培训课件</vt:lpstr>
      <vt:lpstr>目录</vt:lpstr>
      <vt:lpstr>供配电系统概述</vt:lpstr>
      <vt:lpstr>供配电系统的定义和作用</vt:lpstr>
      <vt:lpstr>供配电系统的组成和分类</vt:lpstr>
      <vt:lpstr>供配电系统的基本参数</vt:lpstr>
      <vt:lpstr>供配电系统的设备</vt:lpstr>
      <vt:lpstr>电源设备</vt:lpstr>
      <vt:lpstr>配电设备</vt:lpstr>
      <vt:lpstr>负载设备</vt:lpstr>
      <vt:lpstr>保护设备</vt:lpstr>
      <vt:lpstr>供配电系统的运行和维护</vt:lpstr>
      <vt:lpstr>供配电系统的运行方式</vt:lpstr>
      <vt:lpstr>供配电系统的维护和保养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2024-09-17T07:21:45.524</cp:lastPrinted>
  <dcterms:created xsi:type="dcterms:W3CDTF">2024-09-16T23:21:45Z</dcterms:created>
  <dcterms:modified xsi:type="dcterms:W3CDTF">2024-09-16T23:21:47Z</dcterms:modified>
</cp:coreProperties>
</file>