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AA0DA-E3F0-4DE2-8367-C6A1818EC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E4150-06C5-418F-85F9-D74CBBCB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F161A-96B6-4C08-9727-B7E4199BA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B483A-0488-4FC3-A90C-1B3EE8376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6BEEA-FECF-44FD-91F1-57EBC5E3A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E1C81-C9C4-467F-B2AE-C9B585AB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97489-DB9D-48C1-8758-B336F6249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46044-444B-4D75-A83A-1EC702485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72579-8076-440D-9C93-88580139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1D6C5-9826-44B9-9700-2E7D99B6E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25DC1-838D-4626-8B13-0FE8E58E9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1021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传染病防控的学校预算与经费支持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学校传染病防控现状及挑战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预算制定与分配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经费来源与使用计划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预算实施与监管措施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学校作为人员密集场所，是传染病防控的重点区域。制定传染病防控预算和经费支持计划，有助于学校积极应对突发公共卫生事件，保障师生健康。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弥补防控经费不足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当前，部分学校在传染病防控方面的投入不足，导致防控措施难以落实。通过预算和经费支持，可以弥补这一缺口，提升学校的防控能力。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完善学校卫生管理体系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传染病防控是学校卫生管理的重要组成部分。通过预算和经费支持，可以推动学校建立健全卫生管理体系，提高学校整体卫生水平。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介绍学校传染病防控预算编制的依据、原则和方法，以及预算的具体内容和金额。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说明学校传染病防控经费的来源渠道，包括政府拨款、社会捐赠、学校自筹等。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经费来源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阐述学校传染病防控经费的使用范围、使用计划和监督管理机制，确保经费的合理使用和有效监管。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经费使用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分析预算和经费支持在学校传染病防控工作中的实施效果，包括防控措施落实情况、师生健康保障情况等。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学校传染病防控现状及挑战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随着全球化进程加速，学校面临的传染病威胁日益多样化，包括季节性流感、新冠肺炎、登革热等。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学校人员密集，学生互动频繁，使得传染病传播风险增加，防控难度相应提高。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学校在传染病监测、预警和应对方面缺乏有效的信息化手段，难以实现精准防控。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传染病种类增多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防控难度加大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信息化手段不足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当前学校传染病防控形势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缺乏专业指导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学校在制定传染病防控预算和经费使用计划时，往往缺乏专业指导和支持，容易出现盲目性和随意性。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经费分配不合理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部分学校在经费分配上存在不合理现象，导致一些关键防控措施得不到有效落实。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预算不足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许多学校在传染病防控方面的预算有限，难以满足日益增长的防控需求。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信息化水平低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学校在传染病防控信息化方面的投入不足，导致信息化水平较低，难以满足精准防控的需求。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应急能力不足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学校在应对突发传染病事件时，往往缺乏足够的应急能力和经验，容易出现应对不当或延误时机的情况。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预算制定与分配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预算制定应基于科学的预测和决策，结合学校实际情况和传染病防控需求，确保预算的合理性和有效性。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优先性原则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针对学校传染病防控的重点领域和关键环节，应优先安排预算，确保重点工作的顺利推进。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预算应涵盖学校传染病防控的各个方面，包括宣传教育、物资储备、应急处理、人员培训等，确保防控工作的全面开展。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预算制定应考虑学校的长期发展规划和传染病防控的持续性需求，确保预算的可持续性和稳定性。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预算制定原则和依据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宣传教育经费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物资储备经费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应急处理经费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人员培训经费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预算分配方案及合理性分析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用于开展传染病防控知识宣传、教育活动等，提高学生和教职工的防控意识和能力。该部分经费应占一定比例，确保宣传教育工作的有效开展。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用于购买口罩、消毒液、测温仪等防控物资，确保学校具备足够的防控物资储备。该部分经费应根据学校规模和实际需求进行合理安排。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用于应对突发疫情或传染病事件，包括应急物资采购、人员调配、场所改造等。该部分经费应预留一定比例，以应对可能出现的紧急情况。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用于对学校医护人员、班主任等进行传染病防控知识和技能培训，提高学校防控队伍的整体素质和能力。该部分经费应根据培训计划和实际需求进行合理安排。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https://d.book118.com/698041021107006036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2024-09-16T02:52:26.151</cp:lastPrinted>
  <dcterms:created xsi:type="dcterms:W3CDTF">2024-09-15T18:52:26Z</dcterms:created>
  <dcterms:modified xsi:type="dcterms:W3CDTF">2024-09-15T18:52:28Z</dcterms:modified>
</cp:coreProperties>
</file>