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A5D73D-AD39-4260-8345-A7448F0DE0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B4FEF3-E1C7-4980-8EA5-9389B473F3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F21B23-E204-4969-B60D-820DC831D5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431D74-1A12-4B08-B892-D705FA2E68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7A051A-D3F8-4DB0-A9AB-F738C46D8D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4D2E42-435B-4F65-8030-987BD287B5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E5A015-40DF-4BD7-9FE1-883BBE9A72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04887D-C7A7-466B-B85E-643DD075AE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B9BEF7-759A-433A-922F-4FC17C2F21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05D7CD-B44F-4599-A499-10CB8A81FD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AC84D5-9CC7-4CF6-BD3C-5F35FF25FC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8041106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护士培训课程中的疼痛管理知识</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800">
                <a:solidFill>
                  <a:srgbClr val="754807">
                    <a:alpha val="100000"/>
                  </a:srgbClr>
                </a:solidFill>
                <a:latin typeface="Microsoft Yahei"/>
                <a:ea typeface="Microsoft Yahei"/>
                <a:cs typeface="Microsoft Yahei"/>
              </a:rPr>
              <a:t>汇报人：</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endParaRPr lang="en-US" sz="1800">
              <a:solidFill>
                <a:srgbClr val="754807">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疼痛管理概述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疼痛管理的药物和非药物方法</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疼痛管理在各科护理中的应用</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疼痛管理中的护士角色与职责</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疼痛管理的伦理与法律问题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疼痛管理概述</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疼痛是一种不愉快的感觉和情绪体验，可分为急性疼痛和慢性疼痛。</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疼痛的定义为个体因实际或潜在的组织损伤所引起的不愉快的感觉和情绪体验，通常伴随着痛苦的反应。根据持续时间，疼痛可分为急性疼痛和慢性疼痛。急性疼痛通常是伤害性刺激作用于机体所引起的痛感觉，并伴随实质性或潜在的组织损伤，比如术后疼痛；慢性疼痛则持续时间较长，常伴随焦虑、抑郁等症状。</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000" r="16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疼痛不仅影响患者的生理功能，还可能导致心理问题，如焦虑、抑郁等。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疼痛对患者的生理功能产生负面影响，如影响睡眠、食欲等。长期疼痛可能导致肌肉萎缩、关节僵硬等。此外，疼痛还可能引发一系列心理问题，如焦虑、抑郁等。这些心理问题会影响患者的治疗依从性和生活质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疼痛对患者的生理和心理影响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疼痛评估是疼痛管理的重要环节，有多种评估方法与工具可供使用。</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疼痛评估是疼痛管理的重要环节，评估方法包括患者自评、医护人员评估和观察评估等。评估工具有视觉模拟评分法、数字评分法、口述评分法等。评估时需综合考虑患者的年龄、文化背景、语言等因素，以确保评估的准确性和有效性。护士在评估患者疼痛时应关注其主诉，了解其疼痛部位、性质、程度等，并观察其表情、体态、行为等非言语表现。</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疼痛评估的方法与工具</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疼痛管理的药物和非药物方法</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药物治疗是疼痛管理的重要手段之一，包括口服药物、注射药物和局部药物等。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口服药物如非甾体抗炎药、阿片类镇痛药等，注射药物如局部麻醉药、糖皮质激素等，局部药物如外用止痛药、贴剂等。</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4873" b="14873"/>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药物治疗需根据患者的疼痛程度、病因和药物的副作用等因素进行选择和应用，护士需掌握药物的种类、剂量、使用方法和注意事项等知识。</a:t>
            </a:r>
          </a:p>
        </p:txBody>
      </p:sp>
      <p:pic>
        <p:nvPicPr>
          <p:cNvPr id="10" name="Picture 10"/>
          <p:cNvPicPr>
            <a:picLocks noChangeAspect="1"/>
          </p:cNvPicPr>
          <p:nvPr/>
        </p:nvPicPr>
        <p:blipFill>
          <a:blip r:embed="rId4"/>
          <a:srcRect t="10234" b="10234"/>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25" b="2892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382" r="38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非药物治疗</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非药物治疗包括物理治疗、心理治疗、按摩、针灸等手段，对于缓解疼痛和改善生活质量具有重要作用。</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物理治疗如热敷、冷敷、电疗等，心理治疗如认知行为疗法、放松训练等，按摩、针灸等方法需专业人员操作。</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护士需了解非药物治疗的适用范围和注意事项，在患者需要时给予适当的建议和指导。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护士需根据患者的具体情况，制定个性化的疼痛管理方案，合理选用药物和非药物治疗手段，以达到最佳的治疗效果。</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在联合应用时，护士需注意观察患者的反应和效果，及时调整治疗方案，确保患者的安全和舒适。</a:t>
            </a:r>
          </a:p>
        </p:txBody>
      </p:sp>
      <p:pic>
        <p:nvPicPr>
          <p:cNvPr id="7" name="Picture 7"/>
          <p:cNvPicPr>
            <a:picLocks noChangeAspect="1"/>
          </p:cNvPicPr>
          <p:nvPr/>
        </p:nvPicPr>
        <p:blipFill>
          <a:blip r:embed="rId2"/>
          <a:srcRect l="4522" r="452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4569" b="4569"/>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在疼痛管理中，药物治疗与非药物治疗可以相互补充，联合应用可以取得更好的治疗效果。</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药物治疗与非药物治疗的联合应用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疼痛管理在各科护理中的应用</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https://d.book118.com/698041106012006044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2024-09-23T21:59:15.755</cp:lastPrinted>
  <dcterms:created xsi:type="dcterms:W3CDTF">2024-09-23T13:59:15Z</dcterms:created>
  <dcterms:modified xsi:type="dcterms:W3CDTF">2024-09-23T13:59:17Z</dcterms:modified>
</cp:coreProperties>
</file>