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9447E-0C80-4FA7-82C1-DB265A4BD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FFBF0-CA59-412D-9093-5C396B327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45BE6-A0FD-4925-8938-939FC9895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9984E2-B9DA-4F2F-B0A3-4BD3544F3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642743-1FFF-4D57-91BC-C59B33EC2E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FC9F98-77CB-4B91-A9B2-EFBC590B3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FCDE70-B275-4896-9A5A-2F4A31D0D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EE763-6821-4CE3-86C8-94F59677C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806239-049B-4F2A-BEBB-81E9CDB9B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2B069-75F9-479B-85C6-1E96899D6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131B7-8D91-4CA7-A85F-E1D47E088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42002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农产品市场营销的市场合作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市场合作概述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市场合作策略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农产品供应链协同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品牌建设与推广合作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渠道拓展与销售合作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风险管理与合作保障机制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市场合作概述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" r="1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市场合作是指两个或多个市场主体为共同开展市场营销活动、实现资源共享和优势互补而结成的合作关系。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通过市场合作，合作双方可以共同开拓市场、提高品牌知名度、促进产品销售，最终实现共赢。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合作形式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包括联合营销、品牌联盟、渠道共享、产销对接等。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根据合作紧密程度和合作内容的不同，市场合作可分为松散型合作、半紧密型合作和紧密型合作。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合作形式与类型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1958" b="11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通过与其他市场主体合作，可以借助其销售渠道和网络资源，将农产品推向更广阔的市场。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拓展销售渠道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促进产销对接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实现资源共享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与其他知名品牌合作，可以提升农产品品牌的知名度和美誉度，增强消费者信任感。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市场合作有助于实现农产品生产者与消费者之间的直接对接，减少中间环节，提高销售效率。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合作双方可以共享各自的优势资源，如技术、资金、人才等，从而降低成本、提高效益。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农产品市场营销中市场合作的重要性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市场合作策略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目标一致性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选择与公司发展目标一致、有共同价值观和愿景的合作伙伴，以确保双方能够长期合作并共同成长。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资源互补性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优先选择拥有互补资源和优势的合作伙伴，以实现资源共享、优势互补，提升整体竞争力。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考虑合作伙伴在市场上的地位、品牌影响力和市场份额，以增强合作后的市场地位和话语权。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渠道共享模式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利用各自的渠道资源，实现渠道共享和拓展，提高产品销售量和市场份额。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股权合作模式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通过股权合作，建立紧密的利益共同体，共同承担风险和分享收益，实现长期稳定的合作关系。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战略联盟模式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与合作伙伴建立战略联盟，共同开展市场营销、技术研发、品牌建设等活动，提升整体竞争力。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合作模式设计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建立合作保障机制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设立合作保障机制，包括定期沟通会议、进度报告、问题解决机制等，确保合作过程中的问题能够及时解决。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监督与评估合作效果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定期对合作效果进行监督与评估，及时发现问题并采取改进措施，确保合作目标的实现。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明确合作内容和目标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在合作协议中明确双方的合作内容、目标、责任和义务，确保合作顺利进行。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合作协议签订与执行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农产品供应链协同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供应链整合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通过整合农产品生产、加工、运输、销售等环节，构建完整的供应链体系，提高整体运营效率。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建立供应链信息平台，实现各环节信息的实时共享，提高决策效率和准确性。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制定统一的供应链计划，协调各环节的生产和运营，确保供应链的顺畅运转。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供应链整合与优化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物流网络优化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合理规划农产品物流网络，减少运输距离和时间，降低物流成本。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配送方式创新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采用先进的配送技术和方法，如智能配送、共同配送等，提高配送效率和服务质量。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物流信息共享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建立物流信息平台，实现各环节物流信息的实时共享，提高物流协同效率。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物流协同与配送效率提升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https://d.book118.com/698042002035006025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2024-09-01T19:27:56.310</cp:lastPrinted>
  <dcterms:created xsi:type="dcterms:W3CDTF">2024-09-01T11:27:56Z</dcterms:created>
  <dcterms:modified xsi:type="dcterms:W3CDTF">2024-09-01T11:27:58Z</dcterms:modified>
</cp:coreProperties>
</file>