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E89D-2D6A-4865-8ED9-2883967A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84D2A-BBB4-46C4-B6AA-7F3836615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25306-40D1-434E-898B-975E6265E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67F90-4AF7-4766-B34B-6D7D7F7F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F5295-EFC7-4840-AFC9-2AD18E7C4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A9D78-966F-4D18-B9C5-07B61336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A3F36-B5E0-4824-B798-1299D86D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C435A-8AF2-4808-92B1-47223F33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7B638-9617-4A3B-8914-FE9D2AE9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E9C29-8DBA-49D9-88A7-535377F1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1F673-F840-41C5-ACCB-F5A72D406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2046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《年终绩效考核》</a:t>
            </a:r>
            <a:endParaRPr lang="en-US" sz="495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考核目的与原则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考核内容与指标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考核方法与流程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考核结果分析与应用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考核问题诊断与改进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未来发展规划与目标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考核目的与原则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通过考核评估员工在过去一年的工作表现，包括工作成果、工作效率、工作质量等方面。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评估员工绩效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发现员工潜力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激励员工进步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通过考核发现员工的优势和潜力，为员工的职业发展提供指导和建议。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通过考核激励员工继续努力，提高工作积极性和工作效率，促进个人和组织的共同发展。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明确考核目的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确保考核标准和方法对所有员工都一视同仁，避免出现不公正的偏见或歧视。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公平原则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在考核过程中，要保持客观、中立的态度，根据事实和数据进行评估，避免主观臆断或感情用事。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公正原则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考核结果应该向所有员工公开，让员工了解自己的绩效表现和评估结果，同时也增加考核的透明度和可信度。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公开原则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遵循公平、公正、公开原则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年终绩效考核应该以员工的实际工作成果为主要评估依据，注重员工在完成任务、达成目标、提高效益等方面的表现。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业绩导向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除了业绩成果外，年终绩效考核也应该关注员工的能力提升情况，包括员工的专业技能、领导能力、团队协作能力等方面的进步。通过考核激发员工的自我提升意识，促进员工能力的不断提高。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能力提升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强调业绩导向与能力提升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考核内容与指标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评估员工是否按时、按质完成工作任务，包括工作量、工作效率、工作质量等方面。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5" r="561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任务完成情况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考核员工是否达成个人和团队的工作目标，以及目标完成的程度和难度。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目标达成度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衡量员工在过去一年内的业绩提升情况，包括销售额、客户满意度、市场份额等方面的增长。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业绩增长率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工作业绩考核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工作能力考核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专业技能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评估员工是否具备完成工作所需的技能和知识，包括专业知识的掌握程度、技能运用熟练度等。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学习能力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考核员工是否具备持续学习和自我提升的能力，包括学习新技能、新知识的意愿和效果。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解决问题能力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衡量员工在面对问题和挑战时的应对能力和解决效果，包括分析问题、提出解决方案、实施解决方案等方面。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考核员工是否积极主动地完成工作，包括主动提出改进建议、寻求更好的工作方法和流程等。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责任心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评估员工是否对工作认真负责，能够主动承担责任和压力，不推诿、不敷衍。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遵守规章制度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衡量员工是否遵守公司的规章制度和流程，以及是否能够遵守职业道德和规范。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50" r="124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875" r="12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工作态度考核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沟通能力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考核员工的沟通技巧和表达能力，包括是否能够清晰、准确地传达信息，以及是否能够倾听和理解他人的意见和需求。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领导能力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衡量员工在团队中是否具备一定的领导能力和影响力，包括是否能够带领团队完成任务、协调团队成员之间的关系等。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团队合作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评估员工在团队中的合作精神和协作能力，包括与同事的沟通、协作和配合情况。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团队协作与沟通考核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考核方法与流程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根据公司战略和部门目标，与员工共同设定明确、可衡量的个人工作目标。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定期与员工回顾目标完成情况，提供必要的辅导和支持。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目标跟进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年终对目标完成情况进行全面评估，依据目标达成度进行绩效评分。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目标管理法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绩效反馈与改进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针对关键绩效指标表现不佳的员工，提供具体反馈和改进建议。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关键绩效指标设定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根据公司战略和岗位职责，设定关键绩效指标，如销售额、客户满意度等。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数据收集与分析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定期收集关键绩效指标数据，进行分析和比较，以评估员工绩效表现。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关键绩效指标法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https://d.book118.com/698042046006006032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2024-09-09T06:03:04.252</cp:lastPrinted>
  <dcterms:created xsi:type="dcterms:W3CDTF">2024-09-08T22:03:04Z</dcterms:created>
  <dcterms:modified xsi:type="dcterms:W3CDTF">2024-09-08T22:03:06Z</dcterms:modified>
</cp:coreProperties>
</file>