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3143E-0B10-4E2C-BE18-09E5ECAE5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C2D0F-6585-4766-BD7B-AE948F33D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FECA8-896F-4735-A2AA-3938D40DC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C280E6-BCC9-4B3B-8A48-FC2E3EAFF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D4AFDD-38CD-4C53-8EF2-CD1430DA1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87BB21-65D1-4CDE-9D8F-928085652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38EB30-CA75-47B4-9097-52C48C44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64BBEE-4D4A-4D3F-8B08-DC75F4473F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8334B9-491B-4531-A894-24D90DB37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85FC2-E653-4DF3-8949-52AA207A7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3E0B-97D0-4843-BD26-4AB946D05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4206107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以预防为先导的健康照顾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个人在预防保健中的角色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社区在预防保健中的角色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政策在预防保健中的作用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未来预防保健的趋势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通过定期检查和评估，及时发现潜在的健康问题，采取有效的干预措施，避免疾病的发展和恶化。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减少并发症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预防保健有助于降低慢性疾病和传染病的发生率，从而减少并发症和后遗症的风险。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通过预防保健，人们可以更好地管理自己的健康状况，减少疾病对生活的影响，提高生活质量。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预防优于治疗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573" b="1157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26" b="177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降低医疗成本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减少住院和急诊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通过预防保健，可以降低因慢性疾病和传染病导致的住院和急诊治疗的需求，从而节省医疗费用。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降低药物成本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预防保健可以降低对药物的需求，特别是对于一些慢性疾病的早期干预和治疗，可以减少长期用药的费用。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提高医疗资源利用效率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通过预防保健，可以减少对医疗资源的占用，使得医疗资源得到更加合理和高效的利用。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预防保健可以帮助人们了解自己的身体状况，增强自我保健意识和能力，提高生活质量。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625" r="5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增强自我保健能力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预防保健不仅关注身体健康，还关注心理健康，通过心理疏导和干预措施，促进身心健康的平衡发展。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促进身心健康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通过预防保健，可以降低慢性疾病和传染病的发生率，从而延长人们的寿命。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延长寿命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预防保健的措施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健康教育是预防保健的基础，通过普及健康知识，提高公众的健康意识和自我保健能力。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的内容包括但不限于合理饮食、适量运动、良好作息、个人卫生等方面的知识，旨在帮助人们建立健康的生活方式。此外，针对特定疾病或健康问题，健康教育还包括疾病预防、早期发现、自我管理等知识普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定期检查是预防保健的重要手段，通过定期的身体检查，可以及时发现潜在的健康问题，采取相应的干预措施。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包括常规体检、专项检查等，如血常规、尿常规、心电图、B超等。通过定期检查，可以及早发现高血压、糖尿病、肿瘤等慢性疾病，为早期治疗和干预提供机会。此外，定期检查还能监测身体的各项生理指标，评估身体的健康状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健康生活方式是预防保健的关键措施，通过保持健康的生活习惯，降低患病风险，提高生活质量。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包括合理饮食、适量运动、规律作息、戒烟限酒等方面。合理饮食要求摄入适量的蛋白质、脂肪、碳水化合物、维生素和矿物质，多吃蔬菜水果，减少高热量、高脂肪和高糖分的食物摄入。适量运动则要求每周进行至少150分钟的中等强度有氧运动，如快走、游泳、骑自行车等。规律作息和戒烟限酒也是保持身体健康的重要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疫苗接种是预防传染病的有效手段，通过接种疫苗，提高人群的免疫水平，降低传染病的发生和传播风险。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包括针对不同传染病的各种疫苗，如流感疫苗、肺炎球菌疫苗、乙肝疫苗等。疫苗接种的原理是通过刺激机体产生特异性免疫力，对相应的病原体产生抵抗力。根据国家免疫规划，儿童在成长过程中需要接种多种疫苗，以预防常见的传染病。此外，成人也可以根据自身需要接种相关疫苗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个人在预防保健中的角色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保持健康的生活方式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合理饮食、适量运动、规律作息等健康的生活方式有助于提高身体免疫力，预防疾病的发生。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学习健康知识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了解常见疾病的预防和早期症状，有助于及时发现并处理健康问题。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定期体检可以及时发现潜在的健康问题，并采取相应的措施进行干预和治疗。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自我健康管理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针对某些高发疾病，如癌症、心血管疾病等，进行早期筛查可以及早发现病变，提高治愈率。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早期筛查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定期检测血压、血糖、血脂等生理指标，有助于及时了解身体状况，采取相应措施。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留意身体出现的不适症状，如持续的疼痛、异常的出血等，及时就医检查。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早期筛查和检测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https://d.book118.com/698042061074006045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2024-09-26T03:18:41.414</cp:lastPrinted>
  <dcterms:created xsi:type="dcterms:W3CDTF">2024-09-25T19:18:41Z</dcterms:created>
  <dcterms:modified xsi:type="dcterms:W3CDTF">2024-09-25T19:18:43Z</dcterms:modified>
</cp:coreProperties>
</file>