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7222D-6DBA-4621-BCB9-D28C36C21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DC35E-AA50-4316-894B-A942B13A4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10197-B63D-4641-A0E2-56A5B52E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D07D0-69A5-4FA6-8A0A-13B231C07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B4E27-0A19-4A6E-AB24-72EAA7C4C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BD16A-BF28-4723-AEB6-6A748880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AC5484-4E34-449E-A2CA-2323C64DA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E82D2-BB4C-4B7A-93A4-339A9ACC4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D7811-D747-40C4-A3A6-B61BC6BCB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BD677-ECFD-456C-9A6D-00F5932A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E683A-B130-43B9-A870-B47F879D7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311005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天豫红薯粉条营销策划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天豫红薯粉条源于明朝时期，已有数百年的历史，是中国传统食品的代表之一。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历史渊源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天豫红薯粉条承载了中华饮食文化的精髓，体现了中国人民的智慧和技艺。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在现代社会，天豫红薯粉条在传统制作工艺的基础上不断创新，适应市场需求。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天豫红薯粉条的历史与文化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7467" b="174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选用优质的红薯为原料，确保产品的天然、健康。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原料优质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采用传统的制作工艺，结合现代技术，使粉条口感细腻、滑爽。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工艺独特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富含碳水化合物、膳食纤维、维生素和矿物质，具有较高的营养价值。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营养丰富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生产过程中严格控制质量，确保产品的安全与卫生。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目标市场与消费群体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全国范围内的中高端市场，特别是城市居民和注重健康的消费者。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男女老少皆宜，特别是家庭主妇、白领职员和健康意识较强的消费者。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https://d.book118.com/698043110051006045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2024-09-25T19:47:40.651</cp:lastPrinted>
  <dcterms:created xsi:type="dcterms:W3CDTF">2024-09-25T11:47:40Z</dcterms:created>
  <dcterms:modified xsi:type="dcterms:W3CDTF">2024-09-25T11:47:42Z</dcterms:modified>
</cp:coreProperties>
</file>