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84926E5-3E6B-43C7-8CA3-5FFC1529124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B9D29-3142-43B8-9E73-69BC9EDE5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F2DCA-6D67-497A-AD25-CBE81CEFF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F5913-F803-4D36-A724-E63621A5A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89B3F9-5036-42EA-BA71-CFCEF1E5C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6FFEE4-FCFD-4FC4-912B-44F98E146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3D69A7-4C51-4749-BDEF-CE487ADB4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CF193C-BFFD-471D-BCDE-B019F2930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6A4B49-EB7D-4965-95FD-B62EB2883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A0C685-1F6E-4E68-9076-8F522DBBB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9C18D-AEA1-4708-8AD4-DA9B63388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52405-F590-4730-B842-2E9FC5F1E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EF257F2-063D-4E94-8A3C-971BEAD2AD6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9B6E914-17E9-4D10-993C-ACB1E744F06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43137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1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2731680" y="1994400"/>
            <a:ext cx="6484680" cy="5652000"/>
          </a:xfrm>
          <a:prstGeom prst="rect">
            <a:avLst/>
          </a:prstGeom>
          <a:ln w="0">
            <a:noFill/>
          </a:ln>
        </p:spPr>
      </p:pic>
      <p:pic>
        <p:nvPicPr>
          <p:cNvPr id="73" name="图片 26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1838520" y="804960"/>
            <a:ext cx="3520080" cy="2998080"/>
          </a:xfrm>
          <a:prstGeom prst="rect">
            <a:avLst/>
          </a:prstGeom>
          <a:ln w="0">
            <a:noFill/>
          </a:ln>
        </p:spPr>
      </p:pic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行业管理岗位技能提升课程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77" name="图片 24"/>
          <p:cNvPicPr/>
          <p:nvPr/>
        </p:nvPicPr>
        <p:blipFill>
          <a:blip r:embed="rId3"/>
          <a:srcRect l="84397"/>
          <a:stretch>
            <a:fillRect/>
          </a:stretch>
        </p:blipFill>
        <p:spPr>
          <a:xfrm>
            <a:off x="9623520" y="0"/>
            <a:ext cx="2567880" cy="6857640"/>
          </a:xfrm>
          <a:prstGeom prst="rect">
            <a:avLst/>
          </a:prstGeom>
          <a:ln w="0">
            <a:noFill/>
          </a:ln>
        </p:spPr>
      </p:pic>
      <p:pic>
        <p:nvPicPr>
          <p:cNvPr id="78" name="图片 4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0" y="0"/>
            <a:ext cx="2992320" cy="6857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1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5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课程简介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行业管理基础知识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行业管理技能提升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行业管理案例分析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行业管理发展趋势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81" name="图片 16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15"/>
          <p:cNvPicPr/>
          <p:nvPr/>
        </p:nvPicPr>
        <p:blipFill>
          <a:blip r:embed="rId3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84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8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课程简介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8611" lnSpcReduction="10000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行业管理岗位技能提升课程概述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本课程旨在为行业管理岗位人员提供进阶的技能培训，帮助他们更好地适应快速变化的市场环境。课程内容涵盖了领导力、团队管理、决策分析等多个方面，旨在提升学员的综合素质和能力。通过本课程学习，学员将掌握更加实用的管理技能，实现职业生涯的持续发展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行业管理岗位概述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明确行业管理岗位的职责和范围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定义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分析行业管理岗位的特殊性和所需技能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特点和要求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探讨行业管理岗位在未来的发展趋势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发展前景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02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3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104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课程设置及教学方法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本课程分为多个模块，包括领导力培养、团队协作、创新管理等内容。采用案例分析、讨论和实践操作相结合的教学方法，通过互动式的学习方式帮助学员更好地理解和掌握知识。学习资源丰富，包括在线课程、案例分析和实践指导，为学员提供全方位的学习支持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09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0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1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证书认可度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行业权威机构认证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国际认可证书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企业内部认证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学习成果评估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实用性评估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综合素质评价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职业发展规划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课程评估和证书认证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结业考核形式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闭卷考试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实际案例分析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团队项目评估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24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5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126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行业管理基础知识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0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131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3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行业概况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在行业管理基础知识中，首先需要了解行业的概况。通过分析当前行业的发展情况和趋势，探讨行业的重要性和影响力，以及概括行业管理在整个产业链中的位置，学员能够对行业整体有一个全面的认识和把握。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6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7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行业管理相关法规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解释法规对行业管理工作的影响和指导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法规解释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引导学员对法规的理解和遵守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引导学员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介绍行业管理领域的相关法规和政策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政策介绍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47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8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4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分析方法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趋势分析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比较分析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关联分析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重要性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支持决策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发现机会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降低风险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行业数据分析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数据来源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内部数据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外部数据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市场调研数据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62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164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行业经济学基础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控制行业经济学的基本原理和概念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基本原理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探讨行业发展中的经济因素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市场竞争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解析供需关系和市场竞争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供需关系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75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6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177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通过学习行业管理基础知识，学员可以建立对行业整体运作的认识，了解行业发展的关键因素，掌握行业管理的基本法规和数据分析方法，为未来的工作提供坚实的基础和支持。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0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181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18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行业管理技能提升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5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186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8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领导与沟通技巧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学习有效的领导技能和领导力培养。探讨沟通技巧在团队管理中的重要性，指导学员如何提升领导力和沟通能力。有效的领导和沟通是团队成功的关键，通过本课程学习，将帮助学员提升综合管理能力。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1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2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团队建设与合作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分析团队建设的重要性和方法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团队建设重要性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引导学员如何促进团队合作和协作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团队合作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练习团队管理的实际操作技巧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实践技巧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02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3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0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项目规划与执行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学习项目规划、执行和监控的技能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风险分析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探讨项目管理中的风险分析和应对策略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项目管理技能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项目管理应用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解释项目管理在行业管理中的应用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17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8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219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数据分析与决策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学习数据分析在决策过程中的应用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数据分析应用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实践数据分析工具在实际决策中的运用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工具运用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分析数据对决策的影响和指导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数据影响决策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30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https://d.book118.com/698043137010006050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行业管理岗位技能提升课程</vt:lpstr>
      <vt:lpstr>目录</vt:lpstr>
      <vt:lpstr>第1章 课程简介</vt:lpstr>
      <vt:lpstr>行业管理岗位技能提升课程概述</vt:lpstr>
      <vt:lpstr>行业管理岗位概述</vt:lpstr>
      <vt:lpstr> </vt:lpstr>
      <vt:lpstr>课程评估和证书认证</vt:lpstr>
      <vt:lpstr>第2章 行业管理基础知识</vt:lpstr>
      <vt:lpstr> </vt:lpstr>
      <vt:lpstr>行业管理相关法规</vt:lpstr>
      <vt:lpstr>行业数据分析</vt:lpstr>
      <vt:lpstr>行业经济学基础</vt:lpstr>
      <vt:lpstr>总结</vt:lpstr>
      <vt:lpstr>第3章 行业管理技能提升</vt:lpstr>
      <vt:lpstr> </vt:lpstr>
      <vt:lpstr>团队建设与合作</vt:lpstr>
      <vt:lpstr>项目管理技能</vt:lpstr>
      <vt:lpstr>数据分析与决策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2024-09-29T14:09:51.435</cp:lastPrinted>
  <dcterms:created xsi:type="dcterms:W3CDTF">2024-09-29T06:09:51Z</dcterms:created>
  <dcterms:modified xsi:type="dcterms:W3CDTF">2024-09-29T06:09:53Z</dcterms:modified>
</cp:coreProperties>
</file>