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21B95-272A-4139-A286-E1634C7C6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B886B-8395-4C00-92CC-BF3F3E9F3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C4014-CEE2-4F63-BBCD-07FB12E5B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13054-9870-4D77-88E3-2ADE50C33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022CE-8F7B-4A0F-BD41-FAF103F5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0DF41A-9EB9-4354-81CC-F916121E2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09E6F-9C83-459F-93B7-1C44B26FB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C5DC2-81B5-4566-BE4A-AE336BBE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19669-61B2-4CD9-96DD-9727D5D6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863B6-9C73-4847-A02F-EBB7C9C2D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33E05-CF53-4CCF-BB93-44A8DF7A9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5003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用营销学知识规划职业生涯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营销职业生涯发展路径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营销职业生涯的挑战与机遇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营销学知识在职业生涯规划中的重要性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营销学知识不仅可以帮助个人在职场中获得成功，还可以为个人职业发展提供指导。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营销学知识在不同职业领域的应用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无论是在销售、市场、品牌、公关等职业领域，还是其他行业，营销学知识都能发挥重要作用。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提高个人在职场中的竞争力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通过掌握营销学知识，个人可以更好地理解市场需求、客户心理和竞争态势，从而在职场中脱颖而出。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实现个人职业发展目标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通过运用营销学知识，个人可以制定更具针对性的职业规划，实现自己的职业发展目标。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营销学基础知识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营销是个人和集体通过创造、提供和交易商品和价值，以获得所需之物的一种社会和管理过程。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在现代商业环境中，营销是企业成功的重要因素之一。通过有效的营销策略，企业可以更好地满足客户需求，提高市场份额，增加销售额和利润。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关注产品的特点、功能和价值，以满足客户需求。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根据市场需求、竞争情况和成本制定价格策略。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选择合适的销售渠道和分销策略，以确保产品能够到达目标市场。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通过广告、促销活动、公关和口碑等方式提高产品知名度和销售量。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促销（Promotion）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52" r="303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将市场划分为具有相似需求和特点的细分市场，以便更好地满足特定客户群体的需求。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根据企业自身特点和优势，确定在目标市场中的竞争地位，以区别于竞争对手。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职业生涯规划与营销策略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通过SWOT分析，个人可以制定出更符合自身特点的职业生涯规划，避免盲目跟风或选择不适合自己的职业方向。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SWOT分析是市场营销中常用的工具，用于评估企业或个人的优势（Strengths）、劣势（Weaknesses）、机会（Opportunities）和威胁（Threats）。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在职业生涯规划中，运用SWOT分析可以帮助个人全面了解自己的职业特点和市场环境，明确自己的优势和劣势，以及面临的机会和威胁。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5782" r="578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自我分析：SWOT分析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SMART原则是市场营销中制定目标的标准原则，包括具体性（Specific）、可衡量性（Measurable）、可达成性（Achievable）、相关性（Relevant）和时限性（Time-bound）。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在职业生涯规划中，运用SMART原则可以帮助个人制定出具体、可行、有相关性和时限性的职业目标。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通过SMART原则，个人可以更好地把握职业发展的方向和进度，确保职业生涯规划的有效实施。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目标设定：SMART原则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https://d.book118.com/698045003123006034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2024-09-13T08:16:50.498</cp:lastPrinted>
  <dcterms:created xsi:type="dcterms:W3CDTF">2024-09-13T00:16:50Z</dcterms:created>
  <dcterms:modified xsi:type="dcterms:W3CDTF">2024-09-13T00:16:52Z</dcterms:modified>
</cp:coreProperties>
</file>