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C82BD6-FF8C-4C2A-8BA9-722CE5311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189A74-28B0-49CE-9797-17055268A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AD6659-BB1F-4944-8005-55479502C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D9F991-E7B4-417C-BC2F-E630A31CE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7E5377-FA90-4E27-915D-29759D9F40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1759FE-F748-4FFC-BCDA-8A9F3827B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BE2269-4B78-4B5A-9EBF-9152CB75A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AEE1A4-1DE5-4FBA-938A-DC1A89BCC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31DDED-E61E-45F2-ADF0-26C265290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966F15-3193-46EC-B0B7-41AF041CA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3A13F5-3128-4B09-8CCD-03CA695CC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045057055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如何利用大数据分析提升商超销售业绩</a:t>
            </a:r>
            <a:endParaRPr lang="en-US" sz="5175" b="1">
              <a:solidFill>
                <a:schemeClr val="lt1">
                  <a:lumMod val="6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</a:t>
            </a:r>
            <a:endParaRPr lang="en-US" sz="2025">
              <a:solidFill>
                <a:schemeClr val="lt1">
                  <a:lumMod val="6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2024-01-08</a:t>
            </a:r>
            <a:endParaRPr lang="en-US" sz="2025">
              <a:solidFill>
                <a:schemeClr val="lt1">
                  <a:lumMod val="6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大数据在商超销售中的作用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大数据分析在商超中的应用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利用大数据提升商超销售业绩的策略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大数据在商超中的挑战与解决方案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案例分享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5775" b="1">
              <a:solidFill>
                <a:schemeClr val="accent3">
                  <a:lumMod val="40000"/>
                  <a:lumOff val="60000"/>
                  <a:alpha val="34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录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大数据在商超销售中的作用</a:t>
            </a:r>
            <a:endParaRPr lang="en-US" sz="5175" b="1">
              <a:solidFill>
                <a:schemeClr val="lt1">
                  <a:lumMod val="6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7650" b="1">
              <a:solidFill>
                <a:schemeClr val="lt1">
                  <a:lumMod val="6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数据驱动决策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数据分析提供决策依据</a:t>
              </a:r>
              <a:endPara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通过对大量销售数据的分析，商超可以了解消费者的购买习惯、偏好和趋势，从而制定更符合市场需求的产品策略、价格策略和促销策略。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预测市场变化</a:t>
              </a:r>
              <a:endPara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通过分析历史销售数据，商超可以预测未来的市场需求和趋势，提前调整库存和营销策略，提高库存周转率和销售业绩。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通过对消费者购物行为的分析，商超可以了解消费者的购买决策过程和偏好，从而优化商品陈列、布局和促销方式，提高消费者的购物体验和满意度。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了解消费者需求</a:t>
            </a:r>
            <a:endParaRPr lang="en-US" sz="201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通过分析消费者的购买记录和行为，商超可以为消费者提供个性化的推荐和服务，提高消费者的忠诚度和复购率。</a:t>
            </a:r>
            <a:endParaRPr lang="en-US" sz="15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个性化服务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客户行为分析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精准定位目标客户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通过大数据分析，商超可以准确地识别目标客户群体，制定针对性的营销策略和推广活动，提高营销效果和转化率。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实时调整营销策略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通过对销售数据和市场趋势的实时监测和分析，商超可以及时调整营销策略和推广方式，提高营销活动的针对性和有效性。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精准营销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大数据分析在商超中的应用</a:t>
            </a:r>
            <a:endParaRPr lang="en-US" sz="5175" b="1">
              <a:solidFill>
                <a:schemeClr val="lt1">
                  <a:lumMod val="6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7650" b="1">
              <a:solidFill>
                <a:schemeClr val="lt1">
                  <a:lumMod val="6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VS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通过分析消费者的购物行为和商品之间的关联性，发现商品之间的销售规律和相互影响，有助于优化商品陈列和搭配，提高整体销售效果。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详细描述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利用大数据分析工具，商超可以分析消费者在购物过程中不同商品之间的关联程度，例如哪些商品经常一起被购买，哪些商品互为替代品等。根据这些分析结果，商超可以优化商品陈列，将经常一起被购买的商品放在一起，或者根据商品之间的关联性进行促销搭配，提高客单价和销售额。</a:t>
            </a:r>
            <a:endParaRPr lang="en-US" sz="135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总结词</a:t>
            </a:r>
            <a:endParaRPr lang="en-US" sz="201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商品关联分析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通过实时监控商品销售数据和库存情况，及时调整库存量和补货计划，避免缺货或积压现象，降低库存成本并提高库存周转率。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大数据分析可以帮助商超实时监控各个商品的销售数据和库存情况，预测未来的销售趋势。根据这些数据，商超可以及时调整库存量和补货计划，确保商品不断货且不过度积压。通过合理的库存管理，商超可以降低库存成本，提高库存周转率，从而提升整体盈利能力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总结词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详细描述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库存优化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价格策略分析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通过分析消费者对不同价格敏感度的行为数据，制定合理的价格策略，提高销售额和市场份额。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总结词</a:t>
              </a:r>
              <a:endPara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大数据分析可以帮助商超了解消费者对不同价格敏感度的行为数据，分析不同价格区间和促销方式对销售的影响。根据这些分析结果，商超可以制定合理的价格策略，例如设置具有竞争力的价格、进行有针对性的促销活动等。通过合理的价格策略，商超可以提高销售额和市场份额，提升整体销售业绩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详细描述</a:t>
              </a:r>
              <a:endPara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利用大数据提升商超销售业绩的策略</a:t>
            </a:r>
            <a:endParaRPr lang="en-US" sz="5175" b="1">
              <a:solidFill>
                <a:schemeClr val="lt1">
                  <a:lumMod val="6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7650" b="1">
              <a:solidFill>
                <a:schemeClr val="lt1">
                  <a:lumMod val="6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https://d.book118.com/698045057055006026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2024-09-03T14:58:15.213</cp:lastPrinted>
  <dcterms:created xsi:type="dcterms:W3CDTF">2024-09-03T06:58:15Z</dcterms:created>
  <dcterms:modified xsi:type="dcterms:W3CDTF">2024-09-03T06:58:17Z</dcterms:modified>
</cp:coreProperties>
</file>