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FB56C-223C-42BC-831A-8A48FF4B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39D74-009E-4D7E-A98A-1E84EEF16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E1F57-B69B-4692-97FA-30E34B7C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AFBCC-ED70-4D0E-BC17-FAEA961B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4B4C7-07F3-4DC0-A4AB-811D2AEF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95BE4-A68E-48BC-ACD0-AE7F8FC42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29EDF-A6D8-4073-AC94-3E0C3CC3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F5088-358B-491C-9C6C-B5A7FE39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A897D-9B25-42FF-B1F4-5EEF2550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D9B5-E332-493A-9490-28BD95056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9448A-C6D9-4CD3-ABD6-A3ACE94F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5102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并发症的护理处理与防控措施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并发症的护理处理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并发症的防控措施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医护人员培训与团队建设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通过有效的护理处理和防控措施，降低并发症的发生率，提高患者的治疗效果和生活质量。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随着医疗技术的不断进步和人口老龄化趋势的加剧，并发症的防控和处理面临更多挑战。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加强并发症的护理处理和防控措施，有助于保障患者的安全，减少医疗纠纷。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促进患者安全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并发症是指在疾病治疗过程中，由于各种原因导致患者出现新的症状、体征或疾病，影响患者的治疗效果和预后。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疾病自然进程中的并发症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由于疾病本身的发展或恶化引起的并发症。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根据发生原因和性质，并发症可分为以下几类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患者自身因素引起的并发症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由于患者年龄、体质、心理等因素引起的并发症。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医源性并发症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由于医疗行为不当或医疗技术操作失误引起的并发症。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其他因素引起的并发症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如环境因素、药物因素等引起的并发症。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并发症的护理处理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在医疗过程中，严格遵守无菌操作规范，减少感染的风险。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对医疗设备、病房等环境进行定期消毒和清洁，保持环境卫生。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向患者及其家属普及并发症的相关知识，提高他们对并发症的认识和预防意识。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定期消毒与清洁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密切观察患者病情变化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医护人员应密切观察患者的病情变化，及时发现潜在的并发症迹象。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对患者进行定期的风险评估，识别高危人群，制定相应的预防措施。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及时报告与处理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一旦发现并发症迹象，应立即报告医生并采取相应的处理措施。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预防压疮和深静脉血栓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对于长期卧床的患者，应定期翻身、按摩受压部位，预防压疮和深静脉血栓的发生。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对于呼吸道并发症患者，应保持呼吸道通畅，及时清理呼吸道分泌物。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根据患者的营养需求，制定合理的饮食计划，提供营养支持。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遵医嘱正确使用药物，注意观察药物的疗效和不良反应。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在用药前了解患者的药物过敏史，用药过程中密切观察患者有无过敏反应，一旦发现应立即停药并采取相应的处理措施。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药物过敏反应的预防与处理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护理人员应与医生保持密切沟通，及时反馈患者的病情变化和治疗效果，以便医生及时调整治疗方案。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与医生密切沟通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并发症的防控措施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04" r="2170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严格执行手卫生制度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医护人员需遵循手卫生规范，接触患者前后要洗手或使用手消毒剂。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加强环境清洁与消毒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定期对病房、医疗设备等进行全面清洁和消毒，减少病原体传播。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根据患者病情和病原学检查结果，合理选择和使用抗生素，避免滥用导致菌群失调和耐药菌产生。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对患者进行跌倒风险评估，识别高危人群，制定个性化防跌倒措施。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确保病房、走廊等区域光线充足，地面干燥、无障碍物，降低跌倒风险。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为患者提供合适的助行器、拐杖等辅助设备，指导其正确使用。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评估跌倒风险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提供辅助设备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跌倒防控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对于长期卧床患者，要定期翻身、按摩受压部位，促进血液循环。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定期翻身与按摩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使用减压设备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保持患者皮肤清洁干燥，避免潮湿和污物刺激皮肤。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合理使用气垫床、减压贴等减压设备，减轻局部受压。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压疮防控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https://d.book118.com/698045102044006034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2024-09-12T16:10:59.589</cp:lastPrinted>
  <dcterms:created xsi:type="dcterms:W3CDTF">2024-09-12T08:10:59Z</dcterms:created>
  <dcterms:modified xsi:type="dcterms:W3CDTF">2024-09-12T08:11:01Z</dcterms:modified>
</cp:coreProperties>
</file>