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DFA958-A847-465F-A09B-284497C2C9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67F79B-C251-4DE8-8729-F1C9F4CEE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DDDAE9-3F72-41B2-B382-31B077A04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B18D1C-93AF-4DFC-82DD-F2A695275D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8BFA57-119F-41D8-8DBF-783878C503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342869-46CA-4501-90AE-CEBD56AA31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7F5522-2850-43F2-BFA6-9D5E583CF8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9F703-96C6-46BD-8D61-2EB6AB611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21EA9A-AF1F-4C9E-B5D9-C56E2C1E8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875151-D542-4221-BFD6-248FCC21E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ABD3D-5BCD-4BF7-98A9-4C73E48FB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66738" y="1752600"/>
            <a:ext cx="3920490" cy="42672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7248" y="1752600"/>
            <a:ext cx="3920490" cy="42672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8" name="页脚占位符 7"/>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9" name="灯片编号占位符 8"/>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4" name="页脚占位符 3"/>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5" name="灯片编号占位符 4"/>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3" name="页脚占位符 2"/>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4" name="灯片编号占位符 3"/>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73441" y="304800"/>
            <a:ext cx="2002234" cy="57150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66738" y="304800"/>
            <a:ext cx="5890631" cy="57150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566738" y="1752600"/>
            <a:ext cx="3920490" cy="42672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7248" y="1752600"/>
            <a:ext cx="3920490" cy="42672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8" name="页脚占位符 7"/>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9" name="灯片编号占位符 8"/>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4" name="页脚占位符 3"/>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5" name="灯片编号占位符 4"/>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3" name="页脚占位符 2"/>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4" name="灯片编号占位符 3"/>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73441" y="304800"/>
            <a:ext cx="2002234" cy="57150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566738" y="304800"/>
            <a:ext cx="5890631" cy="57150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endParaRPr lang="en-US" altLang="zh-CN"/>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Ovr>
    <a:masterClrMapping/>
  </p:clrMapOvr>
  <p:transition>
    <p:wedg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pattFill prst="ltHorz">
          <a:fgClr>
            <a:schemeClr val="bg2"/>
          </a:fgClr>
          <a:bgClr>
            <a:schemeClr val="bg1"/>
          </a:bgClr>
        </a:pattFill>
        <a:effectLst/>
      </p:bgPr>
    </p:bg>
    <p:spTree>
      <p:nvGrpSpPr>
        <p:cNvPr id="1" name=""/>
        <p:cNvGrpSpPr/>
        <p:nvPr/>
      </p:nvGrpSpPr>
      <p:grpSpPr/>
      <p:sp>
        <p:nvSpPr>
          <p:cNvPr id="1035" name="AutoShape 7"/>
          <p:cNvSpPr/>
          <p:nvPr/>
        </p:nvSpPr>
        <p:spPr>
          <a:xfrm>
            <a:off x="685800" y="2393950"/>
            <a:ext cx="7772400" cy="109538"/>
          </a:xfrm>
          <a:solidFill>
            <a:srgbClr val="CC0000"/>
          </a:solidFill>
          <a:ln w="9525" cap="flat" cmpd="sng">
            <a:solidFill>
              <a:srgbClr val="CC0000"/>
            </a:solidFill>
            <a:prstDash val="solid"/>
            <a:roun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b="0" i="0" u="none" kern="120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sp>
        <p:nvSpPr>
          <p:cNvPr id="1036" name="Rectangle 2"/>
          <p:cNvSpPr/>
          <p:nvPr>
            <p:ph type="title"/>
          </p:nvPr>
        </p:nvSpPr>
        <p:spPr>
          <a:xfrm>
            <a:off x="574675" y="304800"/>
            <a:ext cx="8001000" cy="1216025"/>
          </a:xfrm>
          <a:prstGeom prst="rect">
            <a:avLst/>
          </a:prstGeom>
          <a:noFill/>
          <a:ln w="9525">
            <a:noFill/>
          </a:ln>
        </p:spPr>
        <p:txBody>
          <a:bodyPr anchor="b" anchorCtr="0"/>
          <a:lstStyle/>
          <a:p>
            <a:pPr lvl="0"/>
            <a:r>
              <a:rPr lang="zh-CN" altLang="en-US"/>
              <a:t>单击此处编辑母版标题样式</a:t>
            </a:r>
            <a:endParaRPr lang="zh-CN" altLang="en-US"/>
          </a:p>
        </p:txBody>
      </p:sp>
      <p:sp>
        <p:nvSpPr>
          <p:cNvPr id="1037" name="Rectangle 3"/>
          <p:cNvSpPr/>
          <p:nvPr>
            <p:ph type="body" idx="1"/>
          </p:nvPr>
        </p:nvSpPr>
        <p:spPr>
          <a:xfrm>
            <a:off x="566738" y="1752600"/>
            <a:ext cx="8001000" cy="42672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38" name="Rectangle 4"/>
          <p:cNvSpPr/>
          <p:nvPr>
            <p:ph type="dt" sz="half" idx="2"/>
          </p:nvPr>
        </p:nvSpPr>
        <p:spPr>
          <a:xfrm>
            <a:off x="685800" y="6248400"/>
            <a:ext cx="1905000" cy="4572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Verdana" panose="020b0604030504040204" pitchFamily="34" charset="0"/>
              <a:buNone/>
              <a:defRPr sz="1200" b="0" i="0" u="none" kern="1200">
                <a:solidFill>
                  <a:schemeClr val="tx1"/>
                </a:solidFill>
                <a:latin typeface="Verdana"/>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endParaRPr lang="en-US" altLang="zh-CN"/>
          </a:p>
        </p:txBody>
      </p:sp>
      <p:sp>
        <p:nvSpPr>
          <p:cNvPr id="1039" name="Rectangle 5"/>
          <p:cNvSpPr/>
          <p:nvPr>
            <p:ph type="ftr" sz="quarter" idx="3"/>
          </p:nvPr>
        </p:nvSpPr>
        <p:spPr>
          <a:xfrm>
            <a:off x="3124200" y="6248400"/>
            <a:ext cx="2895600" cy="457200"/>
          </a:xfrm>
          <a:prstGeom prst="rect">
            <a:avLst/>
          </a:prstGeom>
          <a:noFill/>
          <a:ln w="9525">
            <a:noFill/>
          </a:ln>
        </p:spPr>
        <p:txBody>
          <a:bodyPr/>
          <a:lstStyle>
            <a:defPPr>
              <a:defRPr lang="ru-RU"/>
            </a:defPPr>
            <a:lvl1pPr marL="0" lvl="0" indent="0" algn="ctr" defTabSz="914400" rtl="0" eaLnBrk="1" fontAlgn="base" latinLnBrk="0" hangingPunct="1">
              <a:lnSpc>
                <a:spcPct val="100000"/>
              </a:lnSpc>
              <a:spcBef>
                <a:spcPct val="0"/>
              </a:spcBef>
              <a:spcAft>
                <a:spcPct val="0"/>
              </a:spcAft>
              <a:buSzTx/>
              <a:buFont typeface="Verdana" panose="020b0604030504040204" pitchFamily="34" charset="0"/>
              <a:buNone/>
              <a:defRPr sz="1200" b="0" i="0" u="none" kern="1200">
                <a:solidFill>
                  <a:schemeClr val="tx1"/>
                </a:solidFill>
                <a:latin typeface="Verdana"/>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1040" name="Rectangle 6"/>
          <p:cNvSpPr/>
          <p:nvPr>
            <p:ph type="sldNum" sz="quarter" idx="4"/>
          </p:nvPr>
        </p:nvSpPr>
        <p:spPr>
          <a:xfrm>
            <a:off x="6553200" y="6248400"/>
            <a:ext cx="1905000" cy="457200"/>
          </a:xfrm>
          <a:prstGeom prst="rect">
            <a:avLst/>
          </a:prstGeom>
          <a:noFill/>
          <a:ln w="9525">
            <a:noFill/>
          </a:ln>
        </p:spPr>
        <p:txBody>
          <a:bodyPr/>
          <a:lstStyle>
            <a:defPPr>
              <a:defRPr lang="ru-RU"/>
            </a:defPPr>
            <a:lvl1pPr marL="0" lvl="0" indent="0" algn="r" defTabSz="914400" rtl="0" eaLnBrk="1" fontAlgn="base" latinLnBrk="0" hangingPunct="1">
              <a:lnSpc>
                <a:spcPct val="100000"/>
              </a:lnSpc>
              <a:spcBef>
                <a:spcPct val="0"/>
              </a:spcBef>
              <a:spcAft>
                <a:spcPct val="0"/>
              </a:spcAft>
              <a:buSzTx/>
              <a:buFont typeface="Verdana" panose="020b0604030504040204" pitchFamily="34" charset="0"/>
              <a:buNone/>
              <a:defRPr sz="1200" b="0" i="0" u="none" kern="1200">
                <a:solidFill>
                  <a:schemeClr val="tx1"/>
                </a:solidFill>
                <a:latin typeface="Verdana"/>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wedge/>
  </p:transition>
  <p:timing/>
  <p:hf hdr="0" dt="0"/>
  <p:txStyles>
    <p:titleStyle>
      <a:lvl1pPr marL="0" lvl="0" indent="0" algn="l" defTabSz="914400" rtl="0" eaLnBrk="0" fontAlgn="base" hangingPunct="0">
        <a:lnSpc>
          <a:spcPct val="100000"/>
        </a:lnSpc>
        <a:spcBef>
          <a:spcPct val="0"/>
        </a:spcBef>
        <a:spcAft>
          <a:spcPct val="0"/>
        </a:spcAft>
        <a:buSzTx/>
        <a:buNone/>
        <a:defRPr sz="3800" b="0" i="0" u="none" kern="1200">
          <a:solidFill>
            <a:schemeClr val="tx2"/>
          </a:solidFill>
          <a:latin typeface="+mj-lt"/>
          <a:ea typeface="+mj-ea"/>
          <a:cs typeface="+mj-cs"/>
        </a:defRPr>
      </a:lvl1pPr>
      <a:lvl2pPr marL="0" lvl="1" indent="0" algn="l" defTabSz="914400" rtl="0" eaLnBrk="0" fontAlgn="base" hangingPunct="0">
        <a:lnSpc>
          <a:spcPct val="100000"/>
        </a:lnSpc>
        <a:spcBef>
          <a:spcPct val="0"/>
        </a:spcBef>
        <a:spcAft>
          <a:spcPct val="0"/>
        </a:spcAft>
        <a:buClrTx/>
        <a:buSzTx/>
        <a:buFontTx/>
        <a:buNone/>
        <a:defRPr sz="3800" b="0" i="0" u="none" kern="1200">
          <a:solidFill>
            <a:schemeClr val="tx2"/>
          </a:solidFill>
          <a:latin typeface="Verdana" panose="020b0604030504040204" pitchFamily="34" charset="0"/>
          <a:ea typeface="宋体" panose="02010600030101010101" pitchFamily="2" charset="-122"/>
          <a:cs typeface="+mj-cs"/>
        </a:defRPr>
      </a:lvl2pPr>
      <a:lvl3pPr marL="0" lvl="2" indent="0" algn="l" defTabSz="914400" rtl="0" eaLnBrk="0" fontAlgn="base" hangingPunct="0">
        <a:lnSpc>
          <a:spcPct val="100000"/>
        </a:lnSpc>
        <a:spcBef>
          <a:spcPct val="0"/>
        </a:spcBef>
        <a:spcAft>
          <a:spcPct val="0"/>
        </a:spcAft>
        <a:buClrTx/>
        <a:buSzTx/>
        <a:buFontTx/>
        <a:buNone/>
        <a:defRPr sz="3800" b="0" i="0" u="none" kern="1200">
          <a:solidFill>
            <a:schemeClr val="tx2"/>
          </a:solidFill>
          <a:latin typeface="Verdana" panose="020b0604030504040204" pitchFamily="34" charset="0"/>
          <a:ea typeface="宋体" panose="02010600030101010101" pitchFamily="2" charset="-122"/>
          <a:cs typeface="+mj-cs"/>
        </a:defRPr>
      </a:lvl3pPr>
      <a:lvl4pPr marL="0" lvl="3" indent="0" algn="l" defTabSz="914400" rtl="0" eaLnBrk="0" fontAlgn="base" hangingPunct="0">
        <a:lnSpc>
          <a:spcPct val="100000"/>
        </a:lnSpc>
        <a:spcBef>
          <a:spcPct val="0"/>
        </a:spcBef>
        <a:spcAft>
          <a:spcPct val="0"/>
        </a:spcAft>
        <a:buClrTx/>
        <a:buSzTx/>
        <a:buFontTx/>
        <a:buNone/>
        <a:defRPr sz="3800" b="0" i="0" u="none" kern="1200">
          <a:solidFill>
            <a:schemeClr val="tx2"/>
          </a:solidFill>
          <a:latin typeface="Verdana" panose="020b0604030504040204" pitchFamily="34" charset="0"/>
          <a:ea typeface="宋体" panose="02010600030101010101" pitchFamily="2" charset="-122"/>
          <a:cs typeface="+mj-cs"/>
        </a:defRPr>
      </a:lvl4pPr>
      <a:lvl5pPr marL="0" lvl="4" indent="0" algn="l" defTabSz="914400" rtl="0" eaLnBrk="0" fontAlgn="base" hangingPunct="0">
        <a:lnSpc>
          <a:spcPct val="100000"/>
        </a:lnSpc>
        <a:spcBef>
          <a:spcPct val="0"/>
        </a:spcBef>
        <a:spcAft>
          <a:spcPct val="0"/>
        </a:spcAft>
        <a:buClrTx/>
        <a:buSzTx/>
        <a:buFontTx/>
        <a:buNone/>
        <a:defRPr sz="3800" b="0" i="0" u="none" kern="1200">
          <a:solidFill>
            <a:schemeClr val="tx2"/>
          </a:solidFill>
          <a:latin typeface="Verdana" panose="020b0604030504040204" pitchFamily="34" charset="0"/>
          <a:ea typeface="宋体" panose="02010600030101010101" pitchFamily="2" charset="-122"/>
          <a:cs typeface="+mj-cs"/>
        </a:defRPr>
      </a:lvl5pPr>
    </p:titleStyle>
    <p:bodyStyle>
      <a:lvl1pPr marL="469900" lvl="0" indent="-469900" algn="l" defTabSz="914400" rtl="0" eaLnBrk="0" fontAlgn="base" hangingPunct="0">
        <a:lnSpc>
          <a:spcPct val="100000"/>
        </a:lnSpc>
        <a:spcBef>
          <a:spcPct val="20000"/>
        </a:spcBef>
        <a:spcAft>
          <a:spcPct val="0"/>
        </a:spcAft>
        <a:buClr>
          <a:schemeClr val="accent2"/>
        </a:buClr>
        <a:buSzTx/>
        <a:buFont typeface="Wingdings" panose="05000000000000000000" pitchFamily="2" charset="2"/>
        <a:buChar char="o"/>
        <a:defRPr sz="3000" b="0" i="0" u="none" kern="1200">
          <a:solidFill>
            <a:schemeClr val="tx1"/>
          </a:solidFill>
          <a:latin typeface="+mn-lt"/>
          <a:ea typeface="+mn-ea"/>
          <a:cs typeface="+mn-cs"/>
        </a:defRPr>
      </a:lvl1pPr>
      <a:lvl2pPr marL="908050" lvl="1" indent="-436245" algn="l" defTabSz="914400" rtl="0" eaLnBrk="0" fontAlgn="base" hangingPunct="0">
        <a:lnSpc>
          <a:spcPct val="100000"/>
        </a:lnSpc>
        <a:spcBef>
          <a:spcPct val="20000"/>
        </a:spcBef>
        <a:spcAft>
          <a:spcPct val="0"/>
        </a:spcAft>
        <a:buClr>
          <a:schemeClr val="accent2"/>
        </a:buClr>
        <a:buSzTx/>
        <a:buFont typeface="Wingdings" panose="05000000000000000000" pitchFamily="2" charset="2"/>
        <a:buChar char="n"/>
        <a:defRPr sz="2600" b="0" i="0" u="none" kern="1200">
          <a:solidFill>
            <a:schemeClr val="tx1"/>
          </a:solidFill>
          <a:latin typeface="Verdana"/>
          <a:ea typeface="宋体" panose="02010600030101010101" pitchFamily="2" charset="-122"/>
          <a:cs typeface="+mn-cs"/>
        </a:defRPr>
      </a:lvl2pPr>
      <a:lvl3pPr marL="1304925" lvl="2" indent="-394970" algn="l" defTabSz="914400" rtl="0" eaLnBrk="0" fontAlgn="base" hangingPunct="0">
        <a:lnSpc>
          <a:spcPct val="100000"/>
        </a:lnSpc>
        <a:spcBef>
          <a:spcPct val="20000"/>
        </a:spcBef>
        <a:spcAft>
          <a:spcPct val="0"/>
        </a:spcAft>
        <a:buClr>
          <a:schemeClr val="accent2"/>
        </a:buClr>
        <a:buSzTx/>
        <a:buFont typeface="Wingdings" panose="05000000000000000000" pitchFamily="2" charset="2"/>
        <a:buChar char="o"/>
        <a:defRPr sz="2300" b="0" i="0" u="none" kern="1200">
          <a:solidFill>
            <a:schemeClr val="tx1"/>
          </a:solidFill>
          <a:latin typeface="Verdana"/>
          <a:ea typeface="宋体" panose="02010600030101010101" pitchFamily="2" charset="-122"/>
          <a:cs typeface="+mn-cs"/>
        </a:defRPr>
      </a:lvl3pPr>
      <a:lvl4pPr marL="1694180" lvl="3" indent="-387350" algn="l" defTabSz="914400" rtl="0" eaLnBrk="0" fontAlgn="base" hangingPunct="0">
        <a:lnSpc>
          <a:spcPct val="100000"/>
        </a:lnSpc>
        <a:spcBef>
          <a:spcPct val="20000"/>
        </a:spcBef>
        <a:spcAft>
          <a:spcPct val="0"/>
        </a:spcAft>
        <a:buClr>
          <a:schemeClr val="accent2"/>
        </a:buClr>
        <a:buSzTx/>
        <a:buFont typeface="Wingdings" panose="05000000000000000000" pitchFamily="2" charset="2"/>
        <a:buChar char="n"/>
        <a:defRPr sz="2000" b="0" i="0" u="none" kern="1200">
          <a:solidFill>
            <a:schemeClr val="tx1"/>
          </a:solidFill>
          <a:latin typeface="Verdana"/>
          <a:ea typeface="宋体" panose="02010600030101010101" pitchFamily="2" charset="-122"/>
          <a:cs typeface="+mn-cs"/>
        </a:defRPr>
      </a:lvl4pPr>
      <a:lvl5pPr marL="2094230" lvl="4" indent="-39878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5pPr>
      <a:lvl6pPr marL="2514600" lvl="5" indent="-22860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6pPr>
      <a:lvl7pPr marL="2971800" lvl="6" indent="-22860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7pPr>
      <a:lvl8pPr marL="3429000" lvl="7" indent="-22860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8pPr>
      <a:lvl9pPr marL="3886200" lvl="8" indent="-22860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pattFill prst="ltHorz">
          <a:fgClr>
            <a:schemeClr val="bg2"/>
          </a:fgClr>
          <a:bgClr>
            <a:schemeClr val="bg1"/>
          </a:bgClr>
        </a:pattFill>
        <a:effectLst/>
      </p:bgPr>
    </p:bg>
    <p:spTree>
      <p:nvGrpSpPr>
        <p:cNvPr id="1" name=""/>
        <p:cNvGrpSpPr/>
        <p:nvPr/>
      </p:nvGrpSpPr>
      <p:grpSpPr/>
      <p:sp>
        <p:nvSpPr>
          <p:cNvPr id="1026" name="Rectangle 2"/>
          <p:cNvSpPr/>
          <p:nvPr>
            <p:ph type="title"/>
          </p:nvPr>
        </p:nvSpPr>
        <p:spPr>
          <a:xfrm>
            <a:off x="574675" y="304800"/>
            <a:ext cx="8001000" cy="1216025"/>
          </a:xfrm>
          <a:prstGeom prst="rect">
            <a:avLst/>
          </a:prstGeom>
          <a:noFill/>
          <a:ln w="9525">
            <a:noFill/>
          </a:ln>
        </p:spPr>
        <p:txBody>
          <a:bodyPr anchor="b" anchorCtr="0"/>
          <a:lstStyle/>
          <a:p>
            <a:pPr lvl="0"/>
            <a:r>
              <a:rPr lang="zh-CN" altLang="en-US"/>
              <a:t>单击此处编辑母版标题样式</a:t>
            </a:r>
            <a:endParaRPr lang="zh-CN" altLang="en-US"/>
          </a:p>
        </p:txBody>
      </p:sp>
      <p:sp>
        <p:nvSpPr>
          <p:cNvPr id="1027" name="Rectangle 3"/>
          <p:cNvSpPr/>
          <p:nvPr>
            <p:ph type="body" idx="1"/>
          </p:nvPr>
        </p:nvSpPr>
        <p:spPr>
          <a:xfrm>
            <a:off x="566738" y="1752600"/>
            <a:ext cx="8001000" cy="42672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AutoShape 4"/>
          <p:cNvSpPr/>
          <p:nvPr/>
        </p:nvSpPr>
        <p:spPr>
          <a:xfrm>
            <a:off x="609600" y="1566863"/>
            <a:ext cx="7958138" cy="109537"/>
          </a:xfrm>
          <a:solidFill>
            <a:srgbClr val="CC0000"/>
          </a:solidFill>
          <a:ln w="9525" cap="flat" cmpd="sng">
            <a:solidFill>
              <a:srgbClr val="CC0000"/>
            </a:solidFill>
            <a:prstDash val="solid"/>
            <a:roun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b="0" i="0" u="none" kern="120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endParaRPr lang="zh-CN" altLang="en-US"/>
          </a:p>
        </p:txBody>
      </p:sp>
      <p:cxnSp>
        <p:nvCxnSpPr>
          <p:cNvPr id="1029" name="Line 5"/>
          <p:cNvCxnSpPr/>
          <p:nvPr/>
        </p:nvCxnSpPr>
        <p:spPr>
          <a:xfrm flipV="1">
            <a:off x="609600" y="6172200"/>
            <a:ext cx="7924800" cy="0"/>
          </a:xfrm>
          <a:prstGeom prst="line">
            <a:avLst/>
          </a:prstGeom>
          <a:ln w="9525" cap="flat" cmpd="sng">
            <a:solidFill>
              <a:srgbClr val="CC0000"/>
            </a:solidFill>
            <a:prstDash val="solid"/>
            <a:headEnd type="none" w="med" len="med"/>
            <a:tailEnd type="none" w="med" len="med"/>
          </a:ln>
        </p:spPr>
      </p:cxnSp>
      <p:sp>
        <p:nvSpPr>
          <p:cNvPr id="1030" name="Rectangle 6"/>
          <p:cNvSpPr/>
          <p:nvPr>
            <p:ph type="dt" sz="half" idx="2"/>
          </p:nvPr>
        </p:nvSpPr>
        <p:spPr>
          <a:xfrm>
            <a:off x="609600" y="6245225"/>
            <a:ext cx="1981200" cy="47625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Verdana" panose="020b0604030504040204" pitchFamily="34" charset="0"/>
              <a:buNone/>
              <a:defRPr sz="1200" b="0" i="0" u="none" kern="1200">
                <a:solidFill>
                  <a:schemeClr val="tx1"/>
                </a:solidFill>
                <a:latin typeface="Verdana"/>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endParaRPr lang="en-US" altLang="zh-CN"/>
          </a:p>
        </p:txBody>
      </p:sp>
      <p:sp>
        <p:nvSpPr>
          <p:cNvPr id="1031" name="Rectangle 7"/>
          <p:cNvSpPr/>
          <p:nvPr>
            <p:ph type="ftr" sz="quarter" idx="3"/>
          </p:nvPr>
        </p:nvSpPr>
        <p:spPr>
          <a:xfrm>
            <a:off x="3124200" y="6245225"/>
            <a:ext cx="2895600" cy="476250"/>
          </a:xfrm>
          <a:prstGeom prst="rect">
            <a:avLst/>
          </a:prstGeom>
          <a:noFill/>
          <a:ln w="9525">
            <a:noFill/>
          </a:ln>
        </p:spPr>
        <p:txBody>
          <a:bodyPr/>
          <a:lstStyle>
            <a:defPPr>
              <a:defRPr lang="ru-RU"/>
            </a:defPPr>
            <a:lvl1pPr marL="0" lvl="0" indent="0" algn="ctr" defTabSz="914400" rtl="0" eaLnBrk="1" fontAlgn="base" latinLnBrk="0" hangingPunct="1">
              <a:lnSpc>
                <a:spcPct val="100000"/>
              </a:lnSpc>
              <a:spcBef>
                <a:spcPct val="0"/>
              </a:spcBef>
              <a:spcAft>
                <a:spcPct val="0"/>
              </a:spcAft>
              <a:buSzTx/>
              <a:buFont typeface="Verdana" panose="020b0604030504040204" pitchFamily="34" charset="0"/>
              <a:buNone/>
              <a:defRPr sz="1200" b="0" i="0" u="none" kern="1200">
                <a:solidFill>
                  <a:schemeClr val="tx1"/>
                </a:solidFill>
                <a:latin typeface="Verdana"/>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1032" name="Rectangle 8"/>
          <p:cNvSpPr/>
          <p:nvPr>
            <p:ph type="sldNum" sz="quarter" idx="4"/>
          </p:nvPr>
        </p:nvSpPr>
        <p:spPr>
          <a:xfrm>
            <a:off x="6553200" y="6245225"/>
            <a:ext cx="1981200" cy="476250"/>
          </a:xfrm>
          <a:prstGeom prst="rect">
            <a:avLst/>
          </a:prstGeom>
          <a:noFill/>
          <a:ln w="9525">
            <a:noFill/>
          </a:ln>
        </p:spPr>
        <p:txBody>
          <a:bodyPr/>
          <a:lstStyle>
            <a:defPPr>
              <a:defRPr lang="ru-RU"/>
            </a:defPPr>
            <a:lvl1pPr marL="0" lvl="0" indent="0" algn="r" defTabSz="914400" rtl="0" eaLnBrk="1" fontAlgn="base" latinLnBrk="0" hangingPunct="1">
              <a:lnSpc>
                <a:spcPct val="100000"/>
              </a:lnSpc>
              <a:spcBef>
                <a:spcPct val="0"/>
              </a:spcBef>
              <a:spcAft>
                <a:spcPct val="0"/>
              </a:spcAft>
              <a:buSzTx/>
              <a:buFont typeface="Verdana" panose="020b0604030504040204" pitchFamily="34" charset="0"/>
              <a:buNone/>
              <a:defRPr sz="1200" b="0" i="0" u="none" kern="1200">
                <a:solidFill>
                  <a:schemeClr val="tx1"/>
                </a:solidFill>
                <a:latin typeface="Verdana"/>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en-US" altLang="zh-CN"/>
              <a:t/>
            </a:fld>
            <a:endParaRPr lang="en-US" altLang="zh-CN" sz="1200" u="none">
              <a:solidFill>
                <a:schemeClr val="tx1"/>
              </a:solidFill>
              <a:latin typeface="Verdana"/>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wedge/>
  </p:transition>
  <p:timing/>
  <p:hf hdr="0" dt="0"/>
  <p:txStyles>
    <p:titleStyle>
      <a:lvl1pPr marL="0" lvl="0" indent="0" algn="l" defTabSz="914400" rtl="0" eaLnBrk="0" fontAlgn="base" hangingPunct="0">
        <a:lnSpc>
          <a:spcPct val="100000"/>
        </a:lnSpc>
        <a:spcBef>
          <a:spcPct val="0"/>
        </a:spcBef>
        <a:spcAft>
          <a:spcPct val="0"/>
        </a:spcAft>
        <a:buSzTx/>
        <a:buNone/>
        <a:defRPr sz="3800" b="0" i="0" u="none" kern="1200">
          <a:solidFill>
            <a:schemeClr val="tx2"/>
          </a:solidFill>
          <a:latin typeface="+mj-lt"/>
          <a:ea typeface="+mj-ea"/>
          <a:cs typeface="+mj-cs"/>
        </a:defRPr>
      </a:lvl1pPr>
      <a:lvl2pPr marL="0" lvl="1" indent="0" algn="l" defTabSz="914400" rtl="0" eaLnBrk="0" fontAlgn="base" hangingPunct="0">
        <a:lnSpc>
          <a:spcPct val="100000"/>
        </a:lnSpc>
        <a:spcBef>
          <a:spcPct val="0"/>
        </a:spcBef>
        <a:spcAft>
          <a:spcPct val="0"/>
        </a:spcAft>
        <a:buClrTx/>
        <a:buSzTx/>
        <a:buFontTx/>
        <a:buNone/>
        <a:defRPr sz="3800" b="0" i="0" u="none" kern="1200">
          <a:solidFill>
            <a:schemeClr val="tx2"/>
          </a:solidFill>
          <a:latin typeface="Verdana" panose="020b0604030504040204" pitchFamily="34" charset="0"/>
          <a:ea typeface="宋体" panose="02010600030101010101" pitchFamily="2" charset="-122"/>
          <a:cs typeface="+mj-cs"/>
        </a:defRPr>
      </a:lvl2pPr>
      <a:lvl3pPr marL="0" lvl="2" indent="0" algn="l" defTabSz="914400" rtl="0" eaLnBrk="0" fontAlgn="base" hangingPunct="0">
        <a:lnSpc>
          <a:spcPct val="100000"/>
        </a:lnSpc>
        <a:spcBef>
          <a:spcPct val="0"/>
        </a:spcBef>
        <a:spcAft>
          <a:spcPct val="0"/>
        </a:spcAft>
        <a:buClrTx/>
        <a:buSzTx/>
        <a:buFontTx/>
        <a:buNone/>
        <a:defRPr sz="3800" b="0" i="0" u="none" kern="1200">
          <a:solidFill>
            <a:schemeClr val="tx2"/>
          </a:solidFill>
          <a:latin typeface="Verdana" panose="020b0604030504040204" pitchFamily="34" charset="0"/>
          <a:ea typeface="宋体" panose="02010600030101010101" pitchFamily="2" charset="-122"/>
          <a:cs typeface="+mj-cs"/>
        </a:defRPr>
      </a:lvl3pPr>
      <a:lvl4pPr marL="0" lvl="3" indent="0" algn="l" defTabSz="914400" rtl="0" eaLnBrk="0" fontAlgn="base" hangingPunct="0">
        <a:lnSpc>
          <a:spcPct val="100000"/>
        </a:lnSpc>
        <a:spcBef>
          <a:spcPct val="0"/>
        </a:spcBef>
        <a:spcAft>
          <a:spcPct val="0"/>
        </a:spcAft>
        <a:buClrTx/>
        <a:buSzTx/>
        <a:buFontTx/>
        <a:buNone/>
        <a:defRPr sz="3800" b="0" i="0" u="none" kern="1200">
          <a:solidFill>
            <a:schemeClr val="tx2"/>
          </a:solidFill>
          <a:latin typeface="Verdana" panose="020b0604030504040204" pitchFamily="34" charset="0"/>
          <a:ea typeface="宋体" panose="02010600030101010101" pitchFamily="2" charset="-122"/>
          <a:cs typeface="+mj-cs"/>
        </a:defRPr>
      </a:lvl4pPr>
      <a:lvl5pPr marL="0" lvl="4" indent="0" algn="l" defTabSz="914400" rtl="0" eaLnBrk="0" fontAlgn="base" hangingPunct="0">
        <a:lnSpc>
          <a:spcPct val="100000"/>
        </a:lnSpc>
        <a:spcBef>
          <a:spcPct val="0"/>
        </a:spcBef>
        <a:spcAft>
          <a:spcPct val="0"/>
        </a:spcAft>
        <a:buClrTx/>
        <a:buSzTx/>
        <a:buFontTx/>
        <a:buNone/>
        <a:defRPr sz="3800" b="0" i="0" u="none" kern="1200">
          <a:solidFill>
            <a:schemeClr val="tx2"/>
          </a:solidFill>
          <a:latin typeface="Verdana" panose="020b0604030504040204" pitchFamily="34" charset="0"/>
          <a:ea typeface="宋体" panose="02010600030101010101" pitchFamily="2" charset="-122"/>
          <a:cs typeface="+mj-cs"/>
        </a:defRPr>
      </a:lvl5pPr>
    </p:titleStyle>
    <p:bodyStyle>
      <a:lvl1pPr marL="469900" lvl="0" indent="-469900" algn="l" defTabSz="914400" rtl="0" eaLnBrk="0" fontAlgn="base" hangingPunct="0">
        <a:lnSpc>
          <a:spcPct val="100000"/>
        </a:lnSpc>
        <a:spcBef>
          <a:spcPct val="20000"/>
        </a:spcBef>
        <a:spcAft>
          <a:spcPct val="0"/>
        </a:spcAft>
        <a:buClr>
          <a:schemeClr val="accent2"/>
        </a:buClr>
        <a:buSzTx/>
        <a:buFont typeface="Wingdings" panose="05000000000000000000" pitchFamily="2" charset="2"/>
        <a:buChar char="o"/>
        <a:defRPr sz="3000" b="0" i="0" u="none" kern="1200">
          <a:solidFill>
            <a:schemeClr val="tx1"/>
          </a:solidFill>
          <a:latin typeface="+mn-lt"/>
          <a:ea typeface="+mn-ea"/>
          <a:cs typeface="+mn-cs"/>
        </a:defRPr>
      </a:lvl1pPr>
      <a:lvl2pPr marL="908050" lvl="1" indent="-436245" algn="l" defTabSz="914400" rtl="0" eaLnBrk="0" fontAlgn="base" hangingPunct="0">
        <a:lnSpc>
          <a:spcPct val="100000"/>
        </a:lnSpc>
        <a:spcBef>
          <a:spcPct val="20000"/>
        </a:spcBef>
        <a:spcAft>
          <a:spcPct val="0"/>
        </a:spcAft>
        <a:buClr>
          <a:schemeClr val="accent2"/>
        </a:buClr>
        <a:buSzTx/>
        <a:buFont typeface="Wingdings" panose="05000000000000000000" pitchFamily="2" charset="2"/>
        <a:buChar char="n"/>
        <a:defRPr sz="2600" b="0" i="0" u="none" kern="1200">
          <a:solidFill>
            <a:schemeClr val="tx1"/>
          </a:solidFill>
          <a:latin typeface="Verdana"/>
          <a:ea typeface="宋体" panose="02010600030101010101" pitchFamily="2" charset="-122"/>
          <a:cs typeface="+mn-cs"/>
        </a:defRPr>
      </a:lvl2pPr>
      <a:lvl3pPr marL="1304925" lvl="2" indent="-394970" algn="l" defTabSz="914400" rtl="0" eaLnBrk="0" fontAlgn="base" hangingPunct="0">
        <a:lnSpc>
          <a:spcPct val="100000"/>
        </a:lnSpc>
        <a:spcBef>
          <a:spcPct val="20000"/>
        </a:spcBef>
        <a:spcAft>
          <a:spcPct val="0"/>
        </a:spcAft>
        <a:buClr>
          <a:schemeClr val="accent2"/>
        </a:buClr>
        <a:buSzTx/>
        <a:buFont typeface="Wingdings" panose="05000000000000000000" pitchFamily="2" charset="2"/>
        <a:buChar char="o"/>
        <a:defRPr sz="2300" b="0" i="0" u="none" kern="1200">
          <a:solidFill>
            <a:schemeClr val="tx1"/>
          </a:solidFill>
          <a:latin typeface="Verdana"/>
          <a:ea typeface="宋体" panose="02010600030101010101" pitchFamily="2" charset="-122"/>
          <a:cs typeface="+mn-cs"/>
        </a:defRPr>
      </a:lvl3pPr>
      <a:lvl4pPr marL="1694180" lvl="3" indent="-387350" algn="l" defTabSz="914400" rtl="0" eaLnBrk="0" fontAlgn="base" hangingPunct="0">
        <a:lnSpc>
          <a:spcPct val="100000"/>
        </a:lnSpc>
        <a:spcBef>
          <a:spcPct val="20000"/>
        </a:spcBef>
        <a:spcAft>
          <a:spcPct val="0"/>
        </a:spcAft>
        <a:buClr>
          <a:schemeClr val="accent2"/>
        </a:buClr>
        <a:buSzTx/>
        <a:buFont typeface="Wingdings" panose="05000000000000000000" pitchFamily="2" charset="2"/>
        <a:buChar char="n"/>
        <a:defRPr sz="2000" b="0" i="0" u="none" kern="1200">
          <a:solidFill>
            <a:schemeClr val="tx1"/>
          </a:solidFill>
          <a:latin typeface="Verdana"/>
          <a:ea typeface="宋体" panose="02010600030101010101" pitchFamily="2" charset="-122"/>
          <a:cs typeface="+mn-cs"/>
        </a:defRPr>
      </a:lvl4pPr>
      <a:lvl5pPr marL="2094230" lvl="4" indent="-39878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5pPr>
      <a:lvl6pPr marL="2514600" lvl="5" indent="-22860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6pPr>
      <a:lvl7pPr marL="2971800" lvl="6" indent="-22860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7pPr>
      <a:lvl8pPr marL="3429000" lvl="7" indent="-22860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8pPr>
      <a:lvl9pPr marL="3886200" lvl="8" indent="-228600" algn="l" defTabSz="914400" rtl="0" eaLnBrk="0" fontAlgn="base" hangingPunct="0">
        <a:lnSpc>
          <a:spcPct val="100000"/>
        </a:lnSpc>
        <a:spcBef>
          <a:spcPct val="25000"/>
        </a:spcBef>
        <a:spcAft>
          <a:spcPct val="0"/>
        </a:spcAft>
        <a:buClr>
          <a:schemeClr val="accent2"/>
        </a:buClr>
        <a:buSzTx/>
        <a:buFont typeface="Wingdings" panose="05000000000000000000" pitchFamily="2" charset="2"/>
        <a:buChar char="§"/>
        <a:defRPr sz="2000" b="0" i="0" u="none" kern="1200">
          <a:solidFill>
            <a:schemeClr val="tx1"/>
          </a:solidFill>
          <a:latin typeface="Verdana"/>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Verdana" panose="020b0604030504040204" pitchFamily="34" charset="0"/>
        <a:buNone/>
        <a:defRPr sz="18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4511301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1</a:t>
            </a:fld>
            <a:endParaRPr lang="en-US" altLang="zh-CN" sz="1200" u="none">
              <a:solidFill>
                <a:schemeClr val="tx1"/>
              </a:solidFill>
              <a:latin typeface="Verdana"/>
              <a:ea typeface="宋体" panose="02010600030101010101" pitchFamily="2" charset="-122"/>
            </a:endParaRPr>
          </a:p>
        </p:txBody>
      </p:sp>
      <p:pic>
        <p:nvPicPr>
          <p:cNvPr id="2050" name="图片 3" descr="004kEbFNgy6IedxRXmCae&amp;690.jpg"/>
          <p:cNvPicPr>
            <a:picLocks noChangeAspect="1"/>
          </p:cNvPicPr>
          <p:nvPr/>
        </p:nvPicPr>
        <p:blipFill>
          <a:blip r:embed="rId2"/>
          <a:stretch>
            <a:fillRect/>
          </a:stretch>
        </p:blipFill>
        <p:spPr>
          <a:xfrm>
            <a:off x="0" y="0"/>
            <a:ext cx="7467600" cy="6858000"/>
          </a:xfrm>
          <a:prstGeom prst="rect">
            <a:avLst/>
          </a:prstGeom>
          <a:noFill/>
          <a:ln w="9525">
            <a:noFill/>
          </a:ln>
        </p:spPr>
      </p:pic>
      <p:sp>
        <p:nvSpPr>
          <p:cNvPr id="2051" name="标题 1"/>
          <p:cNvSpPr/>
          <p:nvPr>
            <p:ph type="ctrTitle" idx="4294967295"/>
          </p:nvPr>
        </p:nvSpPr>
        <p:spPr>
          <a:xfrm>
            <a:off x="7848600" y="0"/>
            <a:ext cx="1066800" cy="6553200"/>
          </a:xfrm>
        </p:spPr>
        <p:txBody>
          <a:bodyPr wrap="square" lIns="91440" tIns="45720" rIns="91440" bIns="45720" anchor="b" anchorCtr="0"/>
          <a:lstStyle>
            <a:lvl1pPr marL="0" lvl="0" indent="0" algn="l" defTabSz="914400" rtl="0" eaLnBrk="0" fontAlgn="base" latinLnBrk="0" hangingPunct="0">
              <a:lnSpc>
                <a:spcPct val="100000"/>
              </a:lnSpc>
              <a:spcBef>
                <a:spcPct val="0"/>
              </a:spcBef>
              <a:spcAft>
                <a:spcPct val="0"/>
              </a:spcAft>
              <a:buClrTx/>
              <a:buSzTx/>
              <a:buFontTx/>
              <a:buNone/>
              <a:defRPr sz="3800" b="0" i="0" u="none">
                <a:solidFill>
                  <a:schemeClr val="tx2"/>
                </a:solidFill>
                <a:latin typeface="Verdana" panose="020b0604030504040204" pitchFamily="34" charset="0"/>
                <a:ea typeface="宋体" panose="02010600030101010101" pitchFamily="2" charset="-122"/>
              </a:defRPr>
            </a:lvl1pPr>
          </a:lstStyle>
          <a:p>
            <a:pPr lvl="0"/>
            <a:r>
              <a:rPr lang="zh-CN" altLang="en-US" sz="6000">
                <a:ea typeface="华文宋体" panose="02010600040101010101" charset="-122"/>
              </a:rPr>
              <a:t>体育美学与欣赏</a:t>
            </a:r>
            <a:endParaRPr lang="zh-CN" altLang="en-US" sz="6000">
              <a:ea typeface="华文宋体" panose="02010600040101010101" charset="-122"/>
            </a:endParaRPr>
          </a:p>
        </p:txBody>
      </p:sp>
      <p:sp>
        <p:nvSpPr>
          <p:cNvPr id="2052" name="副标题 2"/>
          <p:cNvSpPr/>
          <p:nvPr>
            <p:ph type="subTitle" idx="4294967295"/>
          </p:nvPr>
        </p:nvSpPr>
        <p:spPr>
          <a:xfrm>
            <a:off x="304800" y="5334000"/>
            <a:ext cx="7010400" cy="990600"/>
          </a:xfrm>
        </p:spPr>
        <p:txBody>
          <a:bodyPr wrap="square" lIns="91440" tIns="45720" rIns="91440" bIns="45720" anchor="t" anchorCtr="0"/>
          <a:lstStyle>
            <a:lvl1pPr marL="0" lvl="0" indent="0" algn="ctr" defTabSz="914400" rtl="0" eaLnBrk="0" fontAlgn="base" latinLnBrk="0" hangingPunct="0">
              <a:lnSpc>
                <a:spcPct val="100000"/>
              </a:lnSpc>
              <a:spcBef>
                <a:spcPct val="20000"/>
              </a:spcBef>
              <a:spcAft>
                <a:spcPct val="0"/>
              </a:spcAft>
              <a:buClr>
                <a:schemeClr val="accent2"/>
              </a:buClr>
              <a:buSzTx/>
              <a:buFont typeface="Wingdings" panose="05000000000000000000" pitchFamily="2" charset="2"/>
              <a:buNone/>
              <a:defRPr sz="3000" b="0" i="0" u="none">
                <a:solidFill>
                  <a:schemeClr val="tx1"/>
                </a:solidFill>
                <a:latin typeface="Verdana" panose="020b0604030504040204" pitchFamily="34" charset="0"/>
                <a:ea typeface="宋体" panose="02010600030101010101" pitchFamily="2" charset="-122"/>
              </a:defRPr>
            </a:lvl1pPr>
            <a:lvl2pPr marL="471805" lvl="1" indent="0" algn="ctr" defTabSz="914400" rtl="0" eaLnBrk="0" fontAlgn="base" latinLnBrk="0" hangingPunct="0">
              <a:lnSpc>
                <a:spcPct val="100000"/>
              </a:lnSpc>
              <a:spcBef>
                <a:spcPct val="20000"/>
              </a:spcBef>
              <a:spcAft>
                <a:spcPct val="0"/>
              </a:spcAft>
              <a:buClr>
                <a:schemeClr val="accent2"/>
              </a:buClr>
              <a:buSzTx/>
              <a:buFont typeface="Wingdings" panose="05000000000000000000" pitchFamily="2" charset="2"/>
              <a:buNone/>
              <a:defRPr sz="2600" b="0" i="0" u="none">
                <a:solidFill>
                  <a:schemeClr val="tx1"/>
                </a:solidFill>
                <a:latin typeface="Verdana" panose="020b0604030504040204" pitchFamily="34" charset="0"/>
                <a:ea typeface="宋体" panose="02010600030101010101" pitchFamily="2" charset="-122"/>
              </a:defRPr>
            </a:lvl2pPr>
            <a:lvl3pPr marL="909955" lvl="2" indent="0" algn="ctr" defTabSz="914400" rtl="0" eaLnBrk="0" fontAlgn="base" latinLnBrk="0" hangingPunct="0">
              <a:lnSpc>
                <a:spcPct val="100000"/>
              </a:lnSpc>
              <a:spcBef>
                <a:spcPct val="20000"/>
              </a:spcBef>
              <a:spcAft>
                <a:spcPct val="0"/>
              </a:spcAft>
              <a:buClr>
                <a:schemeClr val="accent2"/>
              </a:buClr>
              <a:buSzTx/>
              <a:buFont typeface="Wingdings" panose="05000000000000000000" pitchFamily="2" charset="2"/>
              <a:buNone/>
              <a:defRPr sz="2300" b="0" i="0" u="none">
                <a:solidFill>
                  <a:schemeClr val="tx1"/>
                </a:solidFill>
                <a:latin typeface="Verdana" panose="020b0604030504040204" pitchFamily="34" charset="0"/>
                <a:ea typeface="宋体" panose="02010600030101010101" pitchFamily="2" charset="-122"/>
              </a:defRPr>
            </a:lvl3pPr>
            <a:lvl4pPr marL="1306830" lvl="3" indent="0" algn="ctr" defTabSz="914400" rtl="0" eaLnBrk="0" fontAlgn="base" latinLnBrk="0" hangingPunct="0">
              <a:lnSpc>
                <a:spcPct val="100000"/>
              </a:lnSpc>
              <a:spcBef>
                <a:spcPct val="20000"/>
              </a:spcBef>
              <a:spcAft>
                <a:spcPct val="0"/>
              </a:spcAft>
              <a:buClr>
                <a:schemeClr val="accent2"/>
              </a:buClr>
              <a:buSzTx/>
              <a:buFont typeface="Wingdings" panose="05000000000000000000" pitchFamily="2" charset="2"/>
              <a:buNone/>
              <a:defRPr sz="2000" b="0" i="0" u="none">
                <a:solidFill>
                  <a:schemeClr val="tx1"/>
                </a:solidFill>
                <a:latin typeface="Verdana" panose="020b0604030504040204" pitchFamily="34" charset="0"/>
                <a:ea typeface="宋体" panose="02010600030101010101" pitchFamily="2" charset="-122"/>
              </a:defRPr>
            </a:lvl4pPr>
            <a:lvl5pPr marL="1695450" lvl="4" indent="0" algn="ctr" defTabSz="914400" rtl="0" eaLnBrk="0" fontAlgn="base" latinLnBrk="0" hangingPunct="0">
              <a:lnSpc>
                <a:spcPct val="100000"/>
              </a:lnSpc>
              <a:spcBef>
                <a:spcPct val="25000"/>
              </a:spcBef>
              <a:spcAft>
                <a:spcPct val="0"/>
              </a:spcAft>
              <a:buClr>
                <a:schemeClr val="accent2"/>
              </a:buClr>
              <a:buSzTx/>
              <a:buFont typeface="Wingdings" panose="05000000000000000000" pitchFamily="2" charset="2"/>
              <a:buNone/>
              <a:defRPr sz="2000" b="0" i="0" u="none">
                <a:solidFill>
                  <a:schemeClr val="tx1"/>
                </a:solidFill>
                <a:latin typeface="Verdana" panose="020b0604030504040204" pitchFamily="34" charset="0"/>
                <a:ea typeface="宋体" panose="02010600030101010101" pitchFamily="2" charset="-122"/>
              </a:defRPr>
            </a:lvl5pPr>
          </a:lstStyle>
          <a:p>
            <a:pPr marL="0" lvl="0" indent="0" algn="l">
              <a:buClr>
                <a:schemeClr val="accent2"/>
              </a:buClr>
            </a:pPr>
            <a:r>
              <a:rPr lang="zh-CN" altLang="en-US" sz="2800">
                <a:ea typeface="华文宋体" panose="02010600040101010101" charset="-122"/>
              </a:rPr>
              <a:t>漳州市光华学校</a:t>
            </a:r>
            <a:endParaRPr lang="en-US" altLang="zh-CN" sz="2800">
              <a:ea typeface="华文宋体" panose="02010600040101010101" charset="-122"/>
            </a:endParaRPr>
          </a:p>
          <a:p>
            <a:pPr marL="0" lvl="0" indent="0" algn="l">
              <a:buClr>
                <a:schemeClr val="accent2"/>
              </a:buClr>
            </a:pPr>
            <a:r>
              <a:rPr lang="zh-CN" altLang="en-US" sz="2800">
                <a:ea typeface="华文宋体" panose="02010600040101010101" charset="-122"/>
              </a:rPr>
              <a:t>主讲教师：李腾飞</a:t>
            </a:r>
            <a:endParaRPr lang="en-US" altLang="zh-CN" sz="2800">
              <a:ea typeface="华文宋体" panose="02010600040101010101" charset="-122"/>
            </a:endParaRPr>
          </a:p>
          <a:p>
            <a:pPr marL="0" lvl="0" indent="0" algn="l">
              <a:buClr>
                <a:schemeClr val="accent2"/>
              </a:buClr>
            </a:pPr>
            <a:endParaRPr lang="en-US" altLang="zh-CN" sz="2800">
              <a:ea typeface="华文宋体" panose="02010600040101010101" charset="-122"/>
            </a:endParaRPr>
          </a:p>
          <a:p>
            <a:pPr marL="0" lvl="0" indent="0" algn="l">
              <a:buClr>
                <a:schemeClr val="accent2"/>
              </a:buClr>
            </a:pPr>
            <a:endParaRPr lang="zh-CN" altLang="en-US" sz="2800">
              <a:ea typeface="华文宋体" panose="02010600040101010101" charset="-122"/>
            </a:endParaRPr>
          </a:p>
        </p:txBody>
      </p:sp>
      <p:sp>
        <p:nvSpPr>
          <p:cNvPr id="2053" name="TextBox 2052"/>
          <p:cNvSpPr txBox="1"/>
          <p:nvPr/>
        </p:nvSpPr>
        <p:spPr>
          <a:xfrm>
            <a:off x="914400" y="914400"/>
            <a:ext cx="1371600" cy="320040"/>
          </a:xfrm>
          <a:prstGeom prst="rect">
            <a:avLst/>
          </a:prstGeom>
          <a:noFill/>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None/>
              <a:defRPr b="0" i="0" u="none" kern="120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wedg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2</a:t>
            </a:fld>
            <a:endParaRPr lang="en-US" altLang="zh-CN" sz="1200" u="none">
              <a:solidFill>
                <a:schemeClr val="tx1"/>
              </a:solidFill>
              <a:latin typeface="Verdana"/>
              <a:ea typeface="宋体" panose="02010600030101010101" pitchFamily="2" charset="-122"/>
            </a:endParaRPr>
          </a:p>
        </p:txBody>
      </p:sp>
      <p:sp>
        <p:nvSpPr>
          <p:cNvPr id="2055" name="Rectangle 2"/>
          <p:cNvSpPr/>
          <p:nvPr>
            <p:ph type="title" idx="4294967295"/>
          </p:nvPr>
        </p:nvSpPr>
        <p:spPr>
          <a:xfrm>
            <a:off x="609600" y="304800"/>
            <a:ext cx="6400800" cy="987425"/>
          </a:xfrm>
        </p:spPr>
        <p:txBody>
          <a:bodyPr wrap="square" lIns="91440" tIns="45720" rIns="91440" bIns="45720" anchor="b" anchorCtr="0"/>
          <a:lstStyle/>
          <a:p>
            <a:pPr eaLnBrk="1" hangingPunct="1"/>
            <a:r>
              <a:rPr lang="zh-CN" altLang="en-US" b="1">
                <a:solidFill>
                  <a:srgbClr val="000099"/>
                </a:solidFill>
                <a:effectLst>
                  <a:outerShdw blurRad="38100" dist="38100" dir="2700000">
                    <a:srgbClr val="000000"/>
                  </a:outerShdw>
                </a:effectLst>
                <a:ea typeface="华文宋体" panose="02010600040101010101" charset="-122"/>
              </a:rPr>
              <a:t>本次课讲授提纲</a:t>
            </a:r>
            <a:endParaRPr lang="zh-CN" altLang="en-US" b="1">
              <a:solidFill>
                <a:srgbClr val="000099"/>
              </a:solidFill>
              <a:effectLst>
                <a:outerShdw blurRad="38100" dist="38100" dir="2700000">
                  <a:srgbClr val="000000"/>
                </a:outerShdw>
              </a:effectLst>
              <a:ea typeface="华文宋体" panose="02010600040101010101" charset="-122"/>
            </a:endParaRPr>
          </a:p>
        </p:txBody>
      </p:sp>
      <p:sp>
        <p:nvSpPr>
          <p:cNvPr id="2056" name="Rectangle 3"/>
          <p:cNvSpPr/>
          <p:nvPr>
            <p:ph type="body" idx="4294967295"/>
          </p:nvPr>
        </p:nvSpPr>
        <p:spPr>
          <a:xfrm>
            <a:off x="566738" y="1752600"/>
            <a:ext cx="8001000" cy="4267200"/>
          </a:xfrm>
        </p:spPr>
        <p:txBody>
          <a:bodyPr wrap="square" lIns="91440" tIns="45720" rIns="91440" bIns="45720" anchor="t" anchorCtr="0"/>
          <a:lstStyle/>
          <a:p>
            <a:pPr eaLnBrk="1" hangingPunct="1">
              <a:buClr>
                <a:schemeClr val="accent2"/>
              </a:buClr>
            </a:pPr>
            <a:r>
              <a:rPr lang="en-US" altLang="zh-CN" b="1">
                <a:solidFill>
                  <a:schemeClr val="accent2"/>
                </a:solidFill>
                <a:effectLst>
                  <a:outerShdw blurRad="38100" dist="38100" dir="2700000">
                    <a:srgbClr val="000000"/>
                  </a:outerShdw>
                </a:effectLst>
                <a:latin typeface="黑体" panose="02010609060101010101" pitchFamily="2" charset="-122"/>
                <a:ea typeface="华文宋体" panose="02010600040101010101" charset="-122"/>
              </a:rPr>
              <a:t>1 </a:t>
            </a:r>
            <a:r>
              <a:rPr lang="zh-CN" altLang="en-US" b="1">
                <a:solidFill>
                  <a:schemeClr val="accent2"/>
                </a:solidFill>
                <a:effectLst>
                  <a:outerShdw blurRad="38100" dist="38100" dir="2700000">
                    <a:srgbClr val="000000"/>
                  </a:outerShdw>
                </a:effectLst>
                <a:latin typeface="黑体" panose="02010609060101010101" pitchFamily="2" charset="-122"/>
                <a:ea typeface="华文宋体" panose="02010600040101010101" charset="-122"/>
              </a:rPr>
              <a:t>什么是体育美学？</a:t>
            </a:r>
            <a:endParaRPr lang="zh-CN" altLang="en-US" b="1">
              <a:solidFill>
                <a:schemeClr val="accent2"/>
              </a:solidFill>
              <a:effectLst>
                <a:outerShdw blurRad="38100" dist="38100" dir="2700000">
                  <a:srgbClr val="000000"/>
                </a:outerShdw>
              </a:effectLst>
              <a:latin typeface="黑体" panose="02010609060101010101" pitchFamily="2" charset="-122"/>
              <a:ea typeface="华文宋体" panose="02010600040101010101" charset="-122"/>
            </a:endParaRPr>
          </a:p>
          <a:p>
            <a:pPr eaLnBrk="1" hangingPunct="1">
              <a:buClr>
                <a:schemeClr val="accent2"/>
              </a:buClr>
              <a:buNone/>
            </a:pPr>
            <a:r>
              <a:rPr lang="zh-CN" altLang="en-US" sz="2600" b="1">
                <a:effectLst>
                  <a:outerShdw blurRad="38100" dist="38100" dir="2700000">
                    <a:srgbClr val="FFFFFF"/>
                  </a:outerShdw>
                </a:effectLst>
                <a:latin typeface="黑体" panose="02010609060101010101" pitchFamily="2" charset="-122"/>
                <a:ea typeface="华文宋体" panose="02010600040101010101" charset="-122"/>
              </a:rPr>
              <a:t>     （</a:t>
            </a:r>
            <a:r>
              <a:rPr lang="en-US" altLang="zh-CN" sz="2600" b="1">
                <a:effectLst>
                  <a:outerShdw blurRad="38100" dist="38100" dir="2700000">
                    <a:srgbClr val="FFFFFF"/>
                  </a:outerShdw>
                </a:effectLst>
                <a:latin typeface="黑体" panose="02010609060101010101" pitchFamily="2" charset="-122"/>
                <a:ea typeface="华文宋体" panose="02010600040101010101" charset="-122"/>
              </a:rPr>
              <a:t>1</a:t>
            </a:r>
            <a:r>
              <a:rPr lang="zh-CN" altLang="en-US" sz="2600" b="1">
                <a:effectLst>
                  <a:outerShdw blurRad="38100" dist="38100" dir="2700000">
                    <a:srgbClr val="FFFFFF"/>
                  </a:outerShdw>
                </a:effectLst>
                <a:latin typeface="黑体" panose="02010609060101010101" pitchFamily="2" charset="-122"/>
                <a:ea typeface="华文宋体" panose="02010600040101010101" charset="-122"/>
              </a:rPr>
              <a:t>）什么是美</a:t>
            </a:r>
            <a:endParaRPr lang="en-US" altLang="zh-CN" sz="2600" b="1">
              <a:effectLst>
                <a:outerShdw blurRad="38100" dist="38100" dir="2700000">
                  <a:srgbClr val="FFFFFF"/>
                </a:outerShdw>
              </a:effectLst>
              <a:latin typeface="黑体" panose="02010609060101010101" pitchFamily="2" charset="-122"/>
              <a:ea typeface="华文宋体" panose="02010600040101010101" charset="-122"/>
            </a:endParaRPr>
          </a:p>
          <a:p>
            <a:pPr eaLnBrk="1" hangingPunct="1">
              <a:buClr>
                <a:schemeClr val="accent2"/>
              </a:buClr>
              <a:buNone/>
            </a:pPr>
            <a:r>
              <a:rPr lang="en-US" altLang="zh-CN"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      (2) </a:t>
            </a:r>
            <a:r>
              <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什么是体育</a:t>
            </a:r>
            <a:endParaRPr lang="en-US" altLang="zh-CN"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endParaRPr>
          </a:p>
          <a:p>
            <a:pPr eaLnBrk="1" hangingPunct="1">
              <a:buClr>
                <a:schemeClr val="accent2"/>
              </a:buClr>
              <a:buNone/>
            </a:pPr>
            <a:r>
              <a:rPr lang="en-US" altLang="zh-CN"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     </a:t>
            </a:r>
            <a:r>
              <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a:t>
            </a:r>
            <a:r>
              <a:rPr lang="en-US" altLang="zh-CN"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3</a:t>
            </a:r>
            <a:r>
              <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）什么是体育美学</a:t>
            </a:r>
            <a:endPar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endParaRPr>
          </a:p>
          <a:p>
            <a:pPr eaLnBrk="1" hangingPunct="1">
              <a:buClr>
                <a:schemeClr val="accent2"/>
              </a:buClr>
            </a:pPr>
            <a:r>
              <a:rPr lang="en-US" altLang="zh-CN" b="1">
                <a:solidFill>
                  <a:schemeClr val="accent2"/>
                </a:solidFill>
                <a:effectLst>
                  <a:outerShdw blurRad="38100" dist="38100" dir="2700000">
                    <a:srgbClr val="000000"/>
                  </a:outerShdw>
                </a:effectLst>
                <a:latin typeface="黑体" panose="02010609060101010101" pitchFamily="2" charset="-122"/>
                <a:ea typeface="华文宋体" panose="02010600040101010101" charset="-122"/>
              </a:rPr>
              <a:t>2 </a:t>
            </a:r>
            <a:r>
              <a:rPr lang="zh-CN" altLang="en-US" b="1">
                <a:solidFill>
                  <a:schemeClr val="accent2"/>
                </a:solidFill>
                <a:effectLst>
                  <a:outerShdw blurRad="38100" dist="38100" dir="2700000">
                    <a:srgbClr val="000000"/>
                  </a:outerShdw>
                </a:effectLst>
                <a:latin typeface="黑体" panose="02010609060101010101" pitchFamily="2" charset="-122"/>
                <a:ea typeface="华文宋体" panose="02010600040101010101" charset="-122"/>
              </a:rPr>
              <a:t>体育美</a:t>
            </a:r>
            <a:endParaRPr lang="zh-CN" altLang="en-US" b="1">
              <a:solidFill>
                <a:schemeClr val="accent2"/>
              </a:solidFill>
              <a:effectLst>
                <a:outerShdw blurRad="38100" dist="38100" dir="2700000">
                  <a:srgbClr val="000000"/>
                </a:outerShdw>
              </a:effectLst>
              <a:latin typeface="黑体" panose="02010609060101010101" pitchFamily="2" charset="-122"/>
              <a:ea typeface="华文宋体" panose="02010600040101010101" charset="-122"/>
            </a:endParaRPr>
          </a:p>
          <a:p>
            <a:pPr eaLnBrk="1" hangingPunct="1">
              <a:buClr>
                <a:schemeClr val="accent2"/>
              </a:buClr>
              <a:buNone/>
            </a:pPr>
            <a:r>
              <a:rPr lang="zh-CN" altLang="en-US" sz="2600" b="1">
                <a:effectLst>
                  <a:outerShdw blurRad="38100" dist="38100" dir="2700000">
                    <a:srgbClr val="FFFFFF"/>
                  </a:outerShdw>
                </a:effectLst>
                <a:latin typeface="黑体" panose="02010609060101010101" pitchFamily="2" charset="-122"/>
                <a:ea typeface="华文宋体" panose="02010600040101010101" charset="-122"/>
              </a:rPr>
              <a:t>      </a:t>
            </a:r>
            <a:r>
              <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a:t>
            </a:r>
            <a:r>
              <a:rPr lang="en-US" altLang="zh-CN"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1</a:t>
            </a:r>
            <a:r>
              <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）体育美的本质</a:t>
            </a:r>
            <a:endPar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endParaRPr>
          </a:p>
          <a:p>
            <a:pPr eaLnBrk="1" hangingPunct="1">
              <a:buClr>
                <a:schemeClr val="accent2"/>
              </a:buClr>
              <a:buNone/>
            </a:pPr>
            <a:r>
              <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      （</a:t>
            </a:r>
            <a:r>
              <a:rPr lang="en-US" altLang="zh-CN"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2</a:t>
            </a:r>
            <a:r>
              <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rPr>
              <a:t>）体育美的形态</a:t>
            </a:r>
            <a:endParaRPr lang="zh-CN" altLang="en-US" sz="2600" b="1">
              <a:solidFill>
                <a:srgbClr val="000099"/>
              </a:solidFill>
              <a:effectLst>
                <a:outerShdw blurRad="38100" dist="38100" dir="2700000">
                  <a:srgbClr val="000000"/>
                </a:outerShdw>
              </a:effectLst>
              <a:latin typeface="黑体" panose="02010609060101010101" pitchFamily="2" charset="-122"/>
              <a:ea typeface="华文宋体" panose="02010600040101010101" charset="-122"/>
            </a:endParaRPr>
          </a:p>
        </p:txBody>
      </p:sp>
      <p:pic>
        <p:nvPicPr>
          <p:cNvPr id="2057" name="Picture 5" descr="shangshun"/>
          <p:cNvPicPr>
            <a:picLocks noChangeAspect="1"/>
          </p:cNvPicPr>
          <p:nvPr/>
        </p:nvPicPr>
        <p:blipFill>
          <a:blip r:embed="rId2"/>
          <a:stretch>
            <a:fillRect/>
          </a:stretch>
        </p:blipFill>
        <p:spPr>
          <a:xfrm>
            <a:off x="5181600" y="2667000"/>
            <a:ext cx="3733800" cy="3101975"/>
          </a:xfrm>
          <a:prstGeom prst="rect">
            <a:avLst/>
          </a:prstGeom>
          <a:noFill/>
          <a:ln w="9525">
            <a:noFill/>
          </a:ln>
        </p:spPr>
      </p:pic>
    </p:spTree>
  </p:cSld>
  <p:clrMapOvr>
    <a:masterClrMapping/>
  </p:clrMapOvr>
  <p:transition>
    <p:wedg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3</a:t>
            </a:fld>
            <a:endParaRPr lang="en-US" altLang="zh-CN" sz="1200" u="none">
              <a:solidFill>
                <a:schemeClr val="tx1"/>
              </a:solidFill>
              <a:latin typeface="Verdana"/>
              <a:ea typeface="宋体" panose="02010600030101010101" pitchFamily="2" charset="-122"/>
            </a:endParaRPr>
          </a:p>
        </p:txBody>
      </p:sp>
      <p:sp>
        <p:nvSpPr>
          <p:cNvPr id="2060" name="标题 1"/>
          <p:cNvSpPr/>
          <p:nvPr>
            <p:ph type="title" idx="4294967295"/>
          </p:nvPr>
        </p:nvSpPr>
        <p:spPr>
          <a:xfrm>
            <a:off x="574675" y="304800"/>
            <a:ext cx="8001000" cy="1216025"/>
          </a:xfrm>
        </p:spPr>
        <p:txBody>
          <a:bodyPr wrap="square" lIns="91440" tIns="45720" rIns="91440" bIns="45720" anchor="b" anchorCtr="0"/>
          <a:lstStyle/>
          <a:p>
            <a:endParaRPr>
              <a:ea typeface="华文宋体" panose="02010600040101010101" charset="-122"/>
            </a:endParaRPr>
          </a:p>
        </p:txBody>
      </p:sp>
      <p:sp>
        <p:nvSpPr>
          <p:cNvPr id="2061" name="内容占位符 2"/>
          <p:cNvSpPr/>
          <p:nvPr>
            <p:ph idx="1"/>
          </p:nvPr>
        </p:nvSpPr>
        <p:spPr/>
        <p:txBody>
          <a:bodyPr wrap="square" lIns="91440" tIns="45720" rIns="91440" bIns="45720" anchor="t" anchorCtr="0"/>
          <a:lstStyle/>
          <a:p>
            <a:pPr>
              <a:buClr>
                <a:schemeClr val="accent2"/>
              </a:buClr>
            </a:pPr>
            <a:endParaRPr>
              <a:ea typeface="华文宋体" panose="02010600040101010101" charset="-122"/>
            </a:endParaRPr>
          </a:p>
        </p:txBody>
      </p:sp>
      <p:pic>
        <p:nvPicPr>
          <p:cNvPr id="2062" name="Picture 2" descr="http://a.hiphotos.baidu.com/baike/c0%3Dbaike80%2C5%2C5%2C80%2C26/sign=fb5df2f9f9dcd100d991f07313e22c75/622762d0f703918f6076653e503d269758eec49b.jpg"/>
          <p:cNvPicPr>
            <a:picLocks noChangeAspect="1"/>
          </p:cNvPicPr>
          <p:nvPr/>
        </p:nvPicPr>
        <p:blipFill>
          <a:blip r:embed="rId2"/>
          <a:stretch>
            <a:fillRect/>
          </a:stretch>
        </p:blipFill>
        <p:spPr>
          <a:xfrm>
            <a:off x="990600" y="0"/>
            <a:ext cx="6858000" cy="6858000"/>
          </a:xfrm>
          <a:prstGeom prst="rect">
            <a:avLst/>
          </a:prstGeom>
          <a:noFill/>
          <a:ln w="9525">
            <a:noFill/>
          </a:ln>
        </p:spPr>
      </p:pic>
    </p:spTree>
  </p:cSld>
  <p:clrMapOvr>
    <a:masterClrMapping/>
  </p:clrMapOvr>
  <p:transition>
    <p:wedg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4</a:t>
            </a:fld>
            <a:endParaRPr lang="en-US" altLang="zh-CN" sz="1200" u="none">
              <a:solidFill>
                <a:schemeClr val="tx1"/>
              </a:solidFill>
              <a:latin typeface="Verdana"/>
              <a:ea typeface="宋体" panose="02010600030101010101" pitchFamily="2" charset="-122"/>
            </a:endParaRPr>
          </a:p>
        </p:txBody>
      </p:sp>
      <p:sp>
        <p:nvSpPr>
          <p:cNvPr id="2065" name="标题 1"/>
          <p:cNvSpPr/>
          <p:nvPr>
            <p:ph type="title" idx="4294967295"/>
          </p:nvPr>
        </p:nvSpPr>
        <p:spPr>
          <a:xfrm>
            <a:off x="574675" y="304800"/>
            <a:ext cx="8001000" cy="1216025"/>
          </a:xfrm>
        </p:spPr>
        <p:txBody>
          <a:bodyPr wrap="square" lIns="91440" tIns="45720" rIns="91440" bIns="45720" anchor="b" anchorCtr="0"/>
          <a:lstStyle/>
          <a:p>
            <a:endParaRPr>
              <a:ea typeface="华文宋体" panose="02010600040101010101" charset="-122"/>
            </a:endParaRPr>
          </a:p>
        </p:txBody>
      </p:sp>
      <p:sp>
        <p:nvSpPr>
          <p:cNvPr id="2066" name="内容占位符 2"/>
          <p:cNvSpPr/>
          <p:nvPr>
            <p:ph idx="1"/>
          </p:nvPr>
        </p:nvSpPr>
        <p:spPr/>
        <p:txBody>
          <a:bodyPr wrap="square" lIns="91440" tIns="45720" rIns="91440" bIns="45720" anchor="t" anchorCtr="0"/>
          <a:lstStyle/>
          <a:p>
            <a:pPr>
              <a:buClr>
                <a:schemeClr val="accent2"/>
              </a:buClr>
            </a:pPr>
            <a:endParaRPr>
              <a:ea typeface="华文宋体" panose="02010600040101010101" charset="-122"/>
            </a:endParaRPr>
          </a:p>
        </p:txBody>
      </p:sp>
      <p:pic>
        <p:nvPicPr>
          <p:cNvPr id="2067" name="Picture 2" descr="http://h.hiphotos.baidu.com/baike/c0%3Dbaike80%2C5%2C5%2C80%2C26/sign=0cca0f680923dd54357eaf3ab060d8bb/b151f8198618367a1d6d0cd12e738bd4b21ce5d2.jpg"/>
          <p:cNvPicPr>
            <a:picLocks noChangeAspect="1"/>
          </p:cNvPicPr>
          <p:nvPr/>
        </p:nvPicPr>
        <p:blipFill>
          <a:blip r:embed="rId2"/>
          <a:stretch>
            <a:fillRect/>
          </a:stretch>
        </p:blipFill>
        <p:spPr>
          <a:xfrm>
            <a:off x="1143000" y="0"/>
            <a:ext cx="6172200" cy="6680200"/>
          </a:xfrm>
          <a:prstGeom prst="rect">
            <a:avLst/>
          </a:prstGeom>
          <a:noFill/>
          <a:ln w="9525">
            <a:noFill/>
          </a:ln>
        </p:spPr>
      </p:pic>
    </p:spTree>
  </p:cSld>
  <p:clrMapOvr>
    <a:masterClrMapping/>
  </p:clrMapOvr>
  <p:transition>
    <p:wedg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5</a:t>
            </a:fld>
            <a:endParaRPr lang="en-US" altLang="zh-CN" sz="1200" u="none">
              <a:solidFill>
                <a:schemeClr val="tx1"/>
              </a:solidFill>
              <a:latin typeface="Verdana"/>
              <a:ea typeface="宋体" panose="02010600030101010101" pitchFamily="2" charset="-122"/>
            </a:endParaRPr>
          </a:p>
        </p:txBody>
      </p:sp>
      <p:sp>
        <p:nvSpPr>
          <p:cNvPr id="2070" name="内容占位符 2"/>
          <p:cNvSpPr/>
          <p:nvPr>
            <p:ph idx="1"/>
          </p:nvPr>
        </p:nvSpPr>
        <p:spPr>
          <a:xfrm>
            <a:off x="685800" y="0"/>
            <a:ext cx="8001000" cy="6858000"/>
          </a:xfrm>
        </p:spPr>
        <p:txBody>
          <a:bodyPr wrap="square" lIns="91440" tIns="45720" rIns="91440" bIns="45720" anchor="t" anchorCtr="0"/>
          <a:lstStyle/>
          <a:p>
            <a:pPr>
              <a:buClr>
                <a:schemeClr val="accent2"/>
              </a:buClr>
            </a:pPr>
            <a:r>
              <a:rPr lang="en-US" altLang="zh-CN" sz="1800" i="1">
                <a:ea typeface="华文宋体" panose="02010600040101010101" charset="-122"/>
              </a:rPr>
              <a:t>《</a:t>
            </a:r>
            <a:r>
              <a:rPr lang="zh-CN" altLang="en-US" sz="1800" i="1">
                <a:ea typeface="华文宋体" panose="02010600040101010101" charset="-122"/>
              </a:rPr>
              <a:t>什么是美</a:t>
            </a:r>
            <a:r>
              <a:rPr lang="en-US" altLang="zh-CN" sz="1800" i="1">
                <a:ea typeface="华文宋体" panose="02010600040101010101" charset="-122"/>
              </a:rPr>
              <a:t>》</a:t>
            </a:r>
            <a:endParaRPr lang="en-US" altLang="zh-CN" sz="1800" i="1">
              <a:ea typeface="华文宋体" panose="02010600040101010101" charset="-122"/>
            </a:endParaRPr>
          </a:p>
          <a:p>
            <a:pPr>
              <a:buClr>
                <a:schemeClr val="accent2"/>
              </a:buClr>
            </a:pPr>
            <a:r>
              <a:rPr lang="zh-CN" altLang="en-US" sz="1800" i="1">
                <a:ea typeface="华文宋体" panose="02010600040101010101" charset="-122"/>
              </a:rPr>
              <a:t>谭剑飞</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什么是美，</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哲人说，美是一种感性，</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我说，美是你小小的眼睛里羞涩下淡蓝的清白。</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什么是美，</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路人说，美是一种感觉，</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我说，美是路边的乞丐的手霜冻下褶皱龟裂的颤抖。</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什么是美，</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诗人说，美是一种境界，</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我说，美是深林中秋暮下独行者走进的天地一色。</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什么是美，</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僧人说，美是一种空，</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我说，美是高山上钟声的回荡的沉重千古与旷远。</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什么是美，</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隐居者说，美是一种修为，</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我说，美是村落边枯藤上落日下的苍烟的孤直。</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什么是美，</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恋人说，美是一个他，</a:t>
            </a:r>
            <a:endParaRPr lang="zh-CN" altLang="en-US" sz="1800" i="1">
              <a:ea typeface="华文宋体" panose="02010600040101010101" charset="-122"/>
            </a:endParaRPr>
          </a:p>
          <a:p>
            <a:pPr>
              <a:buClr>
                <a:schemeClr val="accent2"/>
              </a:buClr>
            </a:pPr>
            <a:r>
              <a:rPr lang="zh-CN" altLang="en-US" sz="1800" i="1">
                <a:ea typeface="华文宋体" panose="02010600040101010101" charset="-122"/>
              </a:rPr>
              <a:t>我说，美是下坠的泪水里倒影着的一个人的清晰。</a:t>
            </a:r>
            <a:endParaRPr lang="zh-CN" altLang="en-US" sz="1800" i="1">
              <a:ea typeface="华文宋体" panose="02010600040101010101" charset="-122"/>
            </a:endParaRPr>
          </a:p>
        </p:txBody>
      </p:sp>
    </p:spTree>
  </p:cSld>
  <p:clrMapOvr>
    <a:masterClrMapping/>
  </p:clrMapOvr>
  <p:transition>
    <p:wedg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6</a:t>
            </a:fld>
            <a:endParaRPr lang="en-US" altLang="zh-CN" sz="1200" u="none">
              <a:solidFill>
                <a:schemeClr val="tx1"/>
              </a:solidFill>
              <a:latin typeface="Verdana"/>
              <a:ea typeface="宋体" panose="02010600030101010101" pitchFamily="2" charset="-122"/>
            </a:endParaRPr>
          </a:p>
        </p:txBody>
      </p:sp>
      <p:sp>
        <p:nvSpPr>
          <p:cNvPr id="2073" name="标题 1"/>
          <p:cNvSpPr/>
          <p:nvPr>
            <p:ph type="title" idx="4294967295"/>
          </p:nvPr>
        </p:nvSpPr>
        <p:spPr>
          <a:xfrm>
            <a:off x="574675" y="304800"/>
            <a:ext cx="8001000" cy="1216025"/>
          </a:xfrm>
        </p:spPr>
        <p:txBody>
          <a:bodyPr wrap="square" lIns="91440" tIns="45720" rIns="91440" bIns="45720" anchor="b" anchorCtr="0"/>
          <a:lstStyle/>
          <a:p>
            <a:r>
              <a:rPr lang="zh-CN" altLang="en-US">
                <a:ea typeface="华文宋体" panose="02010600040101010101" charset="-122"/>
              </a:rPr>
              <a:t>什么是美</a:t>
            </a:r>
            <a:endParaRPr lang="zh-CN" altLang="en-US">
              <a:ea typeface="华文宋体" panose="02010600040101010101" charset="-122"/>
            </a:endParaRPr>
          </a:p>
        </p:txBody>
      </p:sp>
      <p:sp>
        <p:nvSpPr>
          <p:cNvPr id="2074" name="内容占位符 2"/>
          <p:cNvSpPr/>
          <p:nvPr>
            <p:ph idx="1"/>
          </p:nvPr>
        </p:nvSpPr>
        <p:spPr>
          <a:xfrm>
            <a:off x="566738" y="1752600"/>
            <a:ext cx="8001000" cy="2438400"/>
          </a:xfrm>
        </p:spPr>
        <p:txBody>
          <a:bodyPr wrap="square" lIns="91440" tIns="45720" rIns="91440" bIns="45720" anchor="t" anchorCtr="0"/>
          <a:lstStyle/>
          <a:p>
            <a:pPr>
              <a:buClr>
                <a:schemeClr val="accent2"/>
              </a:buClr>
            </a:pPr>
            <a:r>
              <a:rPr lang="zh-CN" altLang="en-US">
                <a:ea typeface="华文宋体" panose="02010600040101010101" charset="-122"/>
              </a:rPr>
              <a:t>美是能够引起人们愉悦、舒畅、振奋或使人感到和谐、圆满、轻松、快慰、满足或让人产生爱（或类似爱）的情感、欣赏享受感、心旷神怡感或有益于人类、有益于社会的客观事、物的一种特殊属性。</a:t>
            </a:r>
            <a:br>
              <a:rPr lang="zh-CN" altLang="en-US">
                <a:ea typeface="华文宋体" panose="02010600040101010101" charset="-122"/>
              </a:rPr>
            </a:br>
            <a:endParaRPr lang="zh-CN" altLang="en-US">
              <a:ea typeface="华文宋体" panose="02010600040101010101" charset="-122"/>
            </a:endParaRPr>
          </a:p>
        </p:txBody>
      </p:sp>
      <p:sp>
        <p:nvSpPr>
          <p:cNvPr id="2075" name="TextBox 3"/>
          <p:cNvSpPr/>
          <p:nvPr/>
        </p:nvSpPr>
        <p:spPr>
          <a:xfrm>
            <a:off x="990600" y="4495800"/>
            <a:ext cx="7331075" cy="1555750"/>
          </a:xfrm>
          <a:prstGeom prst="rect">
            <a:avLst/>
          </a:prstGeom>
          <a:noFill/>
          <a:ln w="952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b="0" i="0" u="none" kern="1200">
                <a:solidFill>
                  <a:schemeClr val="tx1"/>
                </a:solidFill>
                <a:latin typeface="Verdan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1800" b="0" i="0" u="none" kern="1200">
                <a:solidFill>
                  <a:schemeClr val="tx1"/>
                </a:solidFill>
                <a:latin typeface="Verdana" panose="020b060403050404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1800" b="0" i="0" u="none" kern="1200">
                <a:solidFill>
                  <a:schemeClr val="tx1"/>
                </a:solidFill>
                <a:latin typeface="Verdana" panose="020b0604030504040204" pitchFamily="34" charset="0"/>
                <a:ea typeface="宋体" panose="02010600030101010101" pitchFamily="2" charset="-122"/>
                <a:cs typeface="+mn-cs"/>
              </a:defRPr>
            </a:lvl9pPr>
          </a:lstStyle>
          <a:p>
            <a:r>
              <a:rPr lang="zh-CN" altLang="en-US" sz="3200">
                <a:ea typeface="华文宋体" panose="02010600040101010101" charset="-122"/>
              </a:rPr>
              <a:t>自然美、社会美、自然美与社会美合起来即什么是美，包络太多，不可能用统一的、准确的形态标准概念为其定义。</a:t>
            </a:r>
            <a:endParaRPr lang="zh-CN" altLang="en-US" sz="3200">
              <a:ea typeface="华文宋体" panose="02010600040101010101" charset="-122"/>
            </a:endParaRPr>
          </a:p>
        </p:txBody>
      </p:sp>
    </p:spTree>
  </p:cSld>
  <p:clrMapOvr>
    <a:masterClrMapping/>
  </p:clrMapOvr>
  <p:transition>
    <p:wedg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7</a:t>
            </a:fld>
            <a:endParaRPr lang="en-US" altLang="zh-CN" sz="1200" u="none">
              <a:solidFill>
                <a:schemeClr val="tx1"/>
              </a:solidFill>
              <a:latin typeface="Verdana"/>
              <a:ea typeface="宋体" panose="02010600030101010101" pitchFamily="2" charset="-122"/>
            </a:endParaRPr>
          </a:p>
        </p:txBody>
      </p:sp>
      <p:sp>
        <p:nvSpPr>
          <p:cNvPr id="2078" name="标题 1"/>
          <p:cNvSpPr/>
          <p:nvPr>
            <p:ph type="title" idx="4294967295"/>
          </p:nvPr>
        </p:nvSpPr>
        <p:spPr>
          <a:xfrm>
            <a:off x="574675" y="304800"/>
            <a:ext cx="8001000" cy="1216025"/>
          </a:xfrm>
        </p:spPr>
        <p:txBody>
          <a:bodyPr wrap="square" lIns="91440" tIns="45720" rIns="91440" bIns="45720" anchor="b" anchorCtr="0"/>
          <a:lstStyle/>
          <a:p>
            <a:pPr algn="ctr"/>
            <a:r>
              <a:rPr lang="zh-CN" altLang="en-US">
                <a:ea typeface="华文宋体" panose="02010600040101010101" charset="-122"/>
              </a:rPr>
              <a:t>什么是体育</a:t>
            </a:r>
            <a:endParaRPr lang="zh-CN" altLang="en-US">
              <a:ea typeface="华文宋体" panose="02010600040101010101" charset="-122"/>
            </a:endParaRPr>
          </a:p>
        </p:txBody>
      </p:sp>
      <p:sp>
        <p:nvSpPr>
          <p:cNvPr id="2079" name="内容占位符 2"/>
          <p:cNvSpPr/>
          <p:nvPr>
            <p:ph idx="1"/>
          </p:nvPr>
        </p:nvSpPr>
        <p:spPr/>
        <p:txBody>
          <a:bodyPr wrap="square" lIns="91440" tIns="45720" rIns="91440" bIns="45720" anchor="t" anchorCtr="0"/>
          <a:lstStyle/>
          <a:p>
            <a:pPr>
              <a:buClr>
                <a:schemeClr val="accent2"/>
              </a:buClr>
            </a:pPr>
            <a:r>
              <a:rPr lang="zh-CN" altLang="en-US">
                <a:ea typeface="华文宋体" panose="02010600040101010101" charset="-122"/>
              </a:rPr>
              <a:t>运动</a:t>
            </a:r>
            <a:r>
              <a:rPr lang="en-US" altLang="zh-CN">
                <a:ea typeface="华文宋体" panose="02010600040101010101" charset="-122"/>
              </a:rPr>
              <a:t>≠</a:t>
            </a:r>
            <a:r>
              <a:rPr lang="zh-CN" altLang="en-US">
                <a:ea typeface="华文宋体" panose="02010600040101010101" charset="-122"/>
              </a:rPr>
              <a:t>体育</a:t>
            </a:r>
            <a:endParaRPr lang="zh-CN" altLang="en-US">
              <a:ea typeface="华文宋体" panose="02010600040101010101" charset="-122"/>
            </a:endParaRPr>
          </a:p>
          <a:p>
            <a:pPr>
              <a:buClr>
                <a:schemeClr val="accent2"/>
              </a:buClr>
            </a:pPr>
            <a:r>
              <a:rPr lang="zh-CN" altLang="en-US">
                <a:ea typeface="华文宋体" panose="02010600040101010101" charset="-122"/>
              </a:rPr>
              <a:t>运动参与、欣赏等等</a:t>
            </a:r>
            <a:endParaRPr lang="zh-CN" altLang="en-US">
              <a:ea typeface="华文宋体" panose="02010600040101010101" charset="-122"/>
            </a:endParaRP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mph" presetSubtype="0" dur="2000" fill="hold" grpId="0" nodeType="clickEffect">
                                  <p:stCondLst>
                                    <p:cond delay="0"/>
                                  </p:stCondLst>
                                  <p:childTnLst>
                                    <p:animScale>
                                      <p:cBhvr additive="base">
                                        <p:cTn id="6" dur="2000" fill="hold"/>
                                        <p:tgtEl>
                                          <p:spTgt spid="2078"/>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8</a:t>
            </a:fld>
            <a:endParaRPr lang="en-US" altLang="zh-CN" sz="1200" u="none">
              <a:solidFill>
                <a:schemeClr val="tx1"/>
              </a:solidFill>
              <a:latin typeface="Verdana"/>
              <a:ea typeface="宋体" panose="02010600030101010101" pitchFamily="2" charset="-122"/>
            </a:endParaRPr>
          </a:p>
        </p:txBody>
      </p:sp>
      <p:sp>
        <p:nvSpPr>
          <p:cNvPr id="2082" name="内容占位符 2"/>
          <p:cNvSpPr/>
          <p:nvPr>
            <p:ph idx="1"/>
          </p:nvPr>
        </p:nvSpPr>
        <p:spPr/>
        <p:txBody>
          <a:bodyPr wrap="square" lIns="91440" tIns="45720" rIns="91440" bIns="45720" anchor="t" anchorCtr="0"/>
          <a:lstStyle/>
          <a:p>
            <a:pPr eaLnBrk="1" hangingPunct="1">
              <a:buClr>
                <a:schemeClr val="accent2"/>
              </a:buClr>
              <a:buNone/>
            </a:pPr>
            <a:r>
              <a:rPr lang="zh-CN" altLang="en-US">
                <a:ea typeface="华文宋体" panose="02010600040101010101" charset="-122"/>
              </a:rPr>
              <a:t>    体育是人类社会发展中，根据生产和生活的需要，遵循人体身心的发展规律，以身体练习为基本手段，达到增强体质，提高运动技术水平，进行思想品德教育，丰富社会文化生活而进行的一种有目的、有意识、有组织的社会活动，是伴随人类社会的发展而逐步建立和发展起来的一个专门的科学领域</a:t>
            </a:r>
            <a:endParaRPr lang="zh-CN" altLang="en-US">
              <a:ea typeface="华文宋体" panose="02010600040101010101" charset="-122"/>
            </a:endParaRPr>
          </a:p>
        </p:txBody>
      </p:sp>
      <p:sp>
        <p:nvSpPr>
          <p:cNvPr id="2083" name="标题 3"/>
          <p:cNvSpPr/>
          <p:nvPr>
            <p:ph type="title" idx="4294967295"/>
          </p:nvPr>
        </p:nvSpPr>
        <p:spPr>
          <a:xfrm>
            <a:off x="574675" y="304800"/>
            <a:ext cx="8001000" cy="1216025"/>
          </a:xfrm>
        </p:spPr>
        <p:txBody>
          <a:bodyPr wrap="square" lIns="91440" tIns="45720" rIns="91440" bIns="45720" anchor="b" anchorCtr="0"/>
          <a:lstStyle/>
          <a:p>
            <a:endParaRPr>
              <a:ea typeface="华文宋体" panose="02010600040101010101" charset="-122"/>
            </a:endParaRPr>
          </a:p>
        </p:txBody>
      </p:sp>
    </p:spTree>
  </p:cSld>
  <p:clrMapOvr>
    <a:masterClrMapping/>
  </p:clrMapOvr>
  <p:transition>
    <p:wedg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9</a:t>
            </a:fld>
            <a:endParaRPr lang="en-US" altLang="zh-CN" sz="1200" u="none">
              <a:solidFill>
                <a:schemeClr val="tx1"/>
              </a:solidFill>
              <a:latin typeface="Verdana"/>
              <a:ea typeface="宋体" panose="02010600030101010101" pitchFamily="2" charset="-122"/>
            </a:endParaRPr>
          </a:p>
        </p:txBody>
      </p:sp>
      <p:sp>
        <p:nvSpPr>
          <p:cNvPr id="2086" name="标题 1"/>
          <p:cNvSpPr/>
          <p:nvPr>
            <p:ph type="title" idx="4294967295"/>
          </p:nvPr>
        </p:nvSpPr>
        <p:spPr>
          <a:xfrm>
            <a:off x="574675" y="304800"/>
            <a:ext cx="8001000" cy="1216025"/>
          </a:xfrm>
        </p:spPr>
        <p:txBody>
          <a:bodyPr wrap="square" lIns="91440" tIns="45720" rIns="91440" bIns="45720" anchor="b" anchorCtr="0"/>
          <a:lstStyle/>
          <a:p>
            <a:r>
              <a:rPr lang="zh-CN" altLang="en-US">
                <a:ea typeface="华文宋体" panose="02010600040101010101" charset="-122"/>
              </a:rPr>
              <a:t>什么是体育美学？？？</a:t>
            </a:r>
            <a:endParaRPr lang="zh-CN" altLang="en-US">
              <a:ea typeface="华文宋体" panose="02010600040101010101" charset="-122"/>
            </a:endParaRPr>
          </a:p>
        </p:txBody>
      </p:sp>
      <p:sp>
        <p:nvSpPr>
          <p:cNvPr id="2087" name="内容占位符 2"/>
          <p:cNvSpPr/>
          <p:nvPr>
            <p:ph idx="1"/>
          </p:nvPr>
        </p:nvSpPr>
        <p:spPr/>
        <p:txBody>
          <a:bodyPr wrap="square" lIns="91440" tIns="45720" rIns="91440" bIns="45720" anchor="t" anchorCtr="0"/>
          <a:lstStyle/>
          <a:p>
            <a:pPr>
              <a:buClr>
                <a:schemeClr val="accent2"/>
              </a:buClr>
            </a:pPr>
            <a:r>
              <a:rPr lang="zh-CN" altLang="en-US">
                <a:ea typeface="华文宋体" panose="02010600040101010101" charset="-122"/>
              </a:rPr>
              <a:t>运用美学的基本理论和方法，研究体育领域中美学规律、本质和特点的科学。主要研究体育运动过程中美的发展和规律，以及人如何表现、认识、反映和掌握这些规律。诸如运用优美的身体运动和体态变化等手段，反映人体美、运动形式美；表现审美感情，以激起欣赏者的美感；引导运动者、欣赏者提高审美的能力、趣味、水平和情操等问题。</a:t>
            </a:r>
            <a:endParaRPr lang="zh-CN" altLang="en-US">
              <a:ea typeface="华文宋体" panose="02010600040101010101" charset="-122"/>
            </a:endParaRPr>
          </a:p>
        </p:txBody>
      </p:sp>
    </p:spTree>
  </p:cSld>
  <p:clrMapOvr>
    <a:masterClrMapping/>
  </p:clrMapOvr>
  <p:transition>
    <p:wedg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10</a:t>
            </a:fld>
            <a:endParaRPr lang="en-US" altLang="zh-CN" sz="1200" u="none">
              <a:solidFill>
                <a:schemeClr val="tx1"/>
              </a:solidFill>
              <a:latin typeface="Verdana"/>
              <a:ea typeface="宋体" panose="02010600030101010101" pitchFamily="2" charset="-122"/>
            </a:endParaRPr>
          </a:p>
        </p:txBody>
      </p:sp>
      <p:sp>
        <p:nvSpPr>
          <p:cNvPr id="2090" name="Rectangle 3"/>
          <p:cNvSpPr/>
          <p:nvPr>
            <p:ph type="body" idx="4294967295"/>
          </p:nvPr>
        </p:nvSpPr>
        <p:spPr>
          <a:xfrm>
            <a:off x="566738" y="1752600"/>
            <a:ext cx="8001000" cy="4267200"/>
          </a:xfrm>
        </p:spPr>
        <p:txBody>
          <a:bodyPr wrap="square" lIns="91440" tIns="45720" rIns="91440" bIns="45720" anchor="t" anchorCtr="0"/>
          <a:lstStyle/>
          <a:p>
            <a:pPr eaLnBrk="1" hangingPunct="1">
              <a:buClr>
                <a:schemeClr val="accent2"/>
              </a:buClr>
            </a:pPr>
            <a:r>
              <a:rPr lang="zh-CN" altLang="en-US">
                <a:ea typeface="华文宋体" panose="02010600040101010101" charset="-122"/>
              </a:rPr>
              <a:t>体育，是当代人类生活不可缺少的内容，其中包括着丰富的审美因素。美学能帮助人们认识体育的魅力，更好地理解、判断和洞察其实质，使之日臻完善。从审美关系上去认识体育，是从至高境界把握体育的方式，是构建体育理想的必经之路。</a:t>
            </a:r>
            <a:endParaRPr lang="zh-CN" altLang="en-US">
              <a:ea typeface="华文宋体" panose="02010600040101010101" charset="-122"/>
            </a:endParaRPr>
          </a:p>
        </p:txBody>
      </p:sp>
      <p:pic>
        <p:nvPicPr>
          <p:cNvPr id="2091" name="Picture 4" descr="20070823_e45b7c29657c02b09b5aiv5Mrfn96QAL"/>
          <p:cNvPicPr>
            <a:picLocks noChangeAspect="1"/>
          </p:cNvPicPr>
          <p:nvPr/>
        </p:nvPicPr>
        <p:blipFill>
          <a:blip r:embed="rId2"/>
          <a:stretch>
            <a:fillRect/>
          </a:stretch>
        </p:blipFill>
        <p:spPr>
          <a:xfrm>
            <a:off x="5943600" y="4267200"/>
            <a:ext cx="2463800" cy="1965325"/>
          </a:xfrm>
          <a:prstGeom prst="rect">
            <a:avLst/>
          </a:prstGeom>
          <a:noFill/>
          <a:ln w="9525">
            <a:noFill/>
          </a:ln>
        </p:spPr>
      </p:pic>
    </p:spTree>
  </p:cSld>
  <p:clrMapOvr>
    <a:masterClrMapping/>
  </p:clrMapOvr>
  <p:transition>
    <p:wedg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11</a:t>
            </a:fld>
            <a:endParaRPr lang="en-US" altLang="zh-CN" sz="1200" u="none">
              <a:solidFill>
                <a:schemeClr val="tx1"/>
              </a:solidFill>
              <a:latin typeface="Verdana"/>
              <a:ea typeface="宋体" panose="02010600030101010101" pitchFamily="2" charset="-122"/>
            </a:endParaRPr>
          </a:p>
        </p:txBody>
      </p:sp>
      <p:pic>
        <p:nvPicPr>
          <p:cNvPr id="2094" name="Picture 4" descr="20070823_a049d227f0e37b004deac1o6QqRPMF1R"/>
          <p:cNvPicPr>
            <a:picLocks noChangeAspect="1"/>
          </p:cNvPicPr>
          <p:nvPr/>
        </p:nvPicPr>
        <p:blipFill>
          <a:blip r:embed="rId2"/>
          <a:stretch>
            <a:fillRect/>
          </a:stretch>
        </p:blipFill>
        <p:spPr>
          <a:xfrm>
            <a:off x="0" y="0"/>
            <a:ext cx="9144000" cy="6904038"/>
          </a:xfrm>
          <a:prstGeom prst="rect">
            <a:avLst/>
          </a:prstGeom>
          <a:noFill/>
          <a:ln w="9525">
            <a:noFill/>
          </a:ln>
        </p:spPr>
      </p:pic>
      <p:sp>
        <p:nvSpPr>
          <p:cNvPr id="2095" name="Rectangle 2"/>
          <p:cNvSpPr/>
          <p:nvPr>
            <p:ph type="title" idx="4294967295"/>
          </p:nvPr>
        </p:nvSpPr>
        <p:spPr>
          <a:xfrm>
            <a:off x="1066800" y="381000"/>
            <a:ext cx="2549525" cy="1216025"/>
          </a:xfrm>
        </p:spPr>
        <p:txBody>
          <a:bodyPr wrap="square" lIns="91440" tIns="45720" rIns="91440" bIns="45720" anchor="b" anchorCtr="0"/>
          <a:lstStyle/>
          <a:p>
            <a:pPr eaLnBrk="1" hangingPunct="1"/>
            <a:r>
              <a:rPr lang="zh-CN" altLang="en-US" sz="6000" b="1">
                <a:solidFill>
                  <a:schemeClr val="accent2"/>
                </a:solidFill>
                <a:effectLst>
                  <a:outerShdw blurRad="38100" dist="38100" dir="2700000">
                    <a:srgbClr val="000000"/>
                  </a:outerShdw>
                </a:effectLst>
                <a:ea typeface="华文宋体" panose="02010600040101010101" charset="-122"/>
              </a:rPr>
              <a:t>体育美</a:t>
            </a:r>
            <a:endParaRPr lang="zh-CN" altLang="en-US" sz="6000" b="1">
              <a:solidFill>
                <a:schemeClr val="accent2"/>
              </a:solidFill>
              <a:effectLst>
                <a:outerShdw blurRad="38100" dist="38100" dir="2700000">
                  <a:srgbClr val="000000"/>
                </a:outerShdw>
              </a:effectLst>
              <a:ea typeface="华文宋体" panose="02010600040101010101" charset="-122"/>
            </a:endParaRPr>
          </a:p>
        </p:txBody>
      </p:sp>
    </p:spTree>
  </p:cSld>
  <p:clrMapOvr>
    <a:masterClrMapping/>
  </p:clrMapOvr>
  <p:transition>
    <p:wedg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12</a:t>
            </a:fld>
            <a:endParaRPr lang="en-US" altLang="zh-CN" sz="1200" u="none">
              <a:solidFill>
                <a:schemeClr val="tx1"/>
              </a:solidFill>
              <a:latin typeface="Verdana"/>
              <a:ea typeface="宋体" panose="02010600030101010101" pitchFamily="2" charset="-122"/>
            </a:endParaRPr>
          </a:p>
        </p:txBody>
      </p:sp>
      <p:sp>
        <p:nvSpPr>
          <p:cNvPr id="2098" name="Rectangle 2"/>
          <p:cNvSpPr/>
          <p:nvPr>
            <p:ph type="title" idx="4294967295"/>
          </p:nvPr>
        </p:nvSpPr>
        <p:spPr>
          <a:xfrm>
            <a:off x="381000" y="609600"/>
            <a:ext cx="8229600" cy="644525"/>
          </a:xfrm>
        </p:spPr>
        <p:txBody>
          <a:bodyPr wrap="square" lIns="91440" tIns="45720" rIns="91440" bIns="45720" anchor="b" anchorCtr="0"/>
          <a:lstStyle/>
          <a:p>
            <a:pPr eaLnBrk="1" hangingPunct="1"/>
            <a:r>
              <a:rPr lang="zh-CN" altLang="en-US" sz="4000" b="1">
                <a:solidFill>
                  <a:srgbClr val="000099"/>
                </a:solidFill>
                <a:ea typeface="华文宋体" panose="02010600040101010101" charset="-122"/>
              </a:rPr>
              <a:t>一、体育美的本质</a:t>
            </a:r>
            <a:endParaRPr lang="zh-CN" altLang="en-US" sz="4000" b="1">
              <a:solidFill>
                <a:srgbClr val="000099"/>
              </a:solidFill>
              <a:ea typeface="华文宋体" panose="02010600040101010101" charset="-122"/>
            </a:endParaRPr>
          </a:p>
        </p:txBody>
      </p:sp>
      <p:sp>
        <p:nvSpPr>
          <p:cNvPr id="2099" name="Rectangle 3"/>
          <p:cNvSpPr/>
          <p:nvPr>
            <p:ph type="body" idx="4294967295"/>
          </p:nvPr>
        </p:nvSpPr>
        <p:spPr>
          <a:xfrm>
            <a:off x="304800" y="1752600"/>
            <a:ext cx="8496300" cy="4648200"/>
          </a:xfrm>
        </p:spPr>
        <p:txBody>
          <a:bodyPr wrap="square" lIns="91440" tIns="45720" rIns="91440" bIns="45720" anchor="t" anchorCtr="0"/>
          <a:lstStyle/>
          <a:p>
            <a:pPr eaLnBrk="1" hangingPunct="1">
              <a:buClr>
                <a:schemeClr val="accent2"/>
              </a:buClr>
            </a:pPr>
            <a:r>
              <a:rPr lang="zh-CN" altLang="en-US" sz="2100" b="1">
                <a:solidFill>
                  <a:schemeClr val="accent2"/>
                </a:solidFill>
                <a:latin typeface="楷体_GB2312" pitchFamily="49" charset="-122"/>
                <a:ea typeface="华文宋体" panose="02010600040101010101" charset="-122"/>
              </a:rPr>
              <a:t>体育美作为美学领域的一个独特范畴，其本质就是人的本质力量在体育运动实践这个特定领域中的感性显现。</a:t>
            </a:r>
            <a:r>
              <a:rPr lang="zh-CN" altLang="en-US" sz="2100">
                <a:latin typeface="楷体_GB2312" pitchFamily="49" charset="-122"/>
                <a:ea typeface="华文宋体" panose="02010600040101010101" charset="-122"/>
              </a:rPr>
              <a:t>它反映的是人与体育运动的审美关系。由于体育美是以人为对象，以人体运动为主要表现手段，因此，可以说体育美是人的本质力量在自身的直接展示，是人的本质力量在自身的</a:t>
            </a:r>
            <a:r>
              <a:rPr lang="zh-CN" altLang="en-US" sz="2100">
                <a:latin typeface="Arial"/>
                <a:ea typeface="华文宋体" panose="02010600040101010101" charset="-122"/>
              </a:rPr>
              <a:t>“</a:t>
            </a:r>
            <a:r>
              <a:rPr lang="zh-CN" altLang="en-US" sz="2100">
                <a:latin typeface="楷体_GB2312" pitchFamily="49" charset="-122"/>
                <a:ea typeface="华文宋体" panose="02010600040101010101" charset="-122"/>
              </a:rPr>
              <a:t>复现</a:t>
            </a:r>
            <a:r>
              <a:rPr lang="zh-CN" altLang="en-US" sz="2100">
                <a:latin typeface="Arial"/>
                <a:ea typeface="华文宋体" panose="02010600040101010101" charset="-122"/>
              </a:rPr>
              <a:t>”</a:t>
            </a:r>
            <a:r>
              <a:rPr lang="zh-CN" altLang="en-US" sz="2100">
                <a:latin typeface="楷体_GB2312" pitchFamily="49" charset="-122"/>
                <a:ea typeface="华文宋体" panose="02010600040101010101" charset="-122"/>
              </a:rPr>
              <a:t>和</a:t>
            </a:r>
            <a:r>
              <a:rPr lang="zh-CN" altLang="en-US" sz="2100">
                <a:latin typeface="Arial"/>
                <a:ea typeface="华文宋体" panose="02010600040101010101" charset="-122"/>
              </a:rPr>
              <a:t>“</a:t>
            </a:r>
            <a:r>
              <a:rPr lang="zh-CN" altLang="en-US" sz="2100">
                <a:latin typeface="楷体_GB2312" pitchFamily="49" charset="-122"/>
                <a:ea typeface="华文宋体" panose="02010600040101010101" charset="-122"/>
              </a:rPr>
              <a:t>确证</a:t>
            </a:r>
            <a:r>
              <a:rPr lang="zh-CN" altLang="en-US" sz="2100">
                <a:latin typeface="Arial"/>
                <a:ea typeface="华文宋体" panose="02010600040101010101" charset="-122"/>
              </a:rPr>
              <a:t>”</a:t>
            </a:r>
            <a:r>
              <a:rPr lang="zh-CN" altLang="en-US" sz="2100">
                <a:latin typeface="楷体_GB2312" pitchFamily="49" charset="-122"/>
                <a:ea typeface="华文宋体" panose="02010600040101010101" charset="-122"/>
              </a:rPr>
              <a:t>。</a:t>
            </a:r>
            <a:br>
              <a:rPr lang="zh-CN" altLang="en-US" sz="2100">
                <a:latin typeface="楷体_GB2312" pitchFamily="49" charset="-122"/>
                <a:ea typeface="华文宋体" panose="02010600040101010101" charset="-122"/>
              </a:rPr>
            </a:br>
            <a:endParaRPr lang="zh-CN" altLang="en-US" sz="2100">
              <a:latin typeface="楷体_GB2312" pitchFamily="49" charset="-122"/>
              <a:ea typeface="华文宋体" panose="02010600040101010101" charset="-122"/>
            </a:endParaRPr>
          </a:p>
        </p:txBody>
      </p:sp>
    </p:spTree>
  </p:cSld>
  <p:clrMapOvr>
    <a:masterClrMapping/>
  </p:clrMapOvr>
  <p:transition>
    <p:wedg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en-US" altLang="zh-CN"/>
              <a:t>完整版课件</a:t>
            </a:r>
            <a:endParaRPr lang="en-US" altLang="zh-CN" sz="1200" u="none">
              <a:solidFill>
                <a:schemeClr val="tx1"/>
              </a:solidFill>
              <a:latin typeface="Verdana"/>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en-US" altLang="zh-CN"/>
              <a:t>13</a:t>
            </a:fld>
            <a:endParaRPr lang="en-US" altLang="zh-CN" sz="1200" u="none">
              <a:solidFill>
                <a:schemeClr val="tx1"/>
              </a:solidFill>
              <a:latin typeface="Verdana"/>
              <a:ea typeface="宋体" panose="02010600030101010101" pitchFamily="2" charset="-122"/>
            </a:endParaRPr>
          </a:p>
        </p:txBody>
      </p:sp>
      <p:sp>
        <p:nvSpPr>
          <p:cNvPr id="2102" name="Rectangle 2"/>
          <p:cNvSpPr/>
          <p:nvPr>
            <p:ph type="title" idx="4294967295"/>
          </p:nvPr>
        </p:nvSpPr>
        <p:spPr>
          <a:xfrm>
            <a:off x="609600" y="457200"/>
            <a:ext cx="6511925" cy="911225"/>
          </a:xfrm>
        </p:spPr>
        <p:txBody>
          <a:bodyPr wrap="square" lIns="91440" tIns="45720" rIns="91440" bIns="45720" anchor="b" anchorCtr="0"/>
          <a:lstStyle/>
          <a:p>
            <a:pPr eaLnBrk="1" hangingPunct="1"/>
            <a:r>
              <a:rPr lang="zh-CN" altLang="en-US" sz="4000">
                <a:solidFill>
                  <a:srgbClr val="000099"/>
                </a:solidFill>
                <a:effectLst>
                  <a:outerShdw blurRad="38100" dist="38100" dir="2700000">
                    <a:srgbClr val="000000"/>
                  </a:outerShdw>
                </a:effectLst>
                <a:ea typeface="华文宋体" panose="02010600040101010101" charset="-122"/>
              </a:rPr>
              <a:t>二、体育美的形态</a:t>
            </a:r>
            <a:r>
              <a:rPr lang="zh-CN" altLang="en-US">
                <a:ea typeface="华文宋体" panose="02010600040101010101" charset="-122"/>
              </a:rPr>
              <a:t> </a:t>
            </a:r>
            <a:endParaRPr lang="zh-CN" altLang="en-US">
              <a:ea typeface="华文宋体" panose="02010600040101010101" charset="-122"/>
            </a:endParaRPr>
          </a:p>
        </p:txBody>
      </p:sp>
      <p:sp>
        <p:nvSpPr>
          <p:cNvPr id="2103" name="Rectangle 3"/>
          <p:cNvSpPr/>
          <p:nvPr>
            <p:ph type="body" idx="4294967295"/>
          </p:nvPr>
        </p:nvSpPr>
        <p:spPr>
          <a:xfrm>
            <a:off x="533400" y="1828800"/>
            <a:ext cx="8001000" cy="4191000"/>
          </a:xfrm>
        </p:spPr>
        <p:txBody>
          <a:bodyPr wrap="square" lIns="91440" tIns="45720" rIns="91440" bIns="45720" anchor="t" anchorCtr="0"/>
          <a:lstStyle/>
          <a:p>
            <a:pPr eaLnBrk="1" hangingPunct="1">
              <a:buClr>
                <a:schemeClr val="accent2"/>
              </a:buClr>
            </a:pPr>
            <a:r>
              <a:rPr lang="zh-CN" altLang="en-US" sz="4400" b="1">
                <a:ea typeface="华文宋体" panose="02010600040101010101" charset="-122"/>
              </a:rPr>
              <a:t>人体美</a:t>
            </a:r>
            <a:endParaRPr lang="en-US" altLang="zh-CN" sz="4400" b="1">
              <a:ea typeface="华文宋体" panose="02010600040101010101" charset="-122"/>
            </a:endParaRPr>
          </a:p>
          <a:p>
            <a:pPr eaLnBrk="1" hangingPunct="1">
              <a:buClr>
                <a:schemeClr val="accent2"/>
              </a:buClr>
            </a:pPr>
            <a:r>
              <a:rPr lang="zh-CN" altLang="en-US" sz="4400" b="1">
                <a:ea typeface="华文宋体" panose="02010600040101010101" charset="-122"/>
              </a:rPr>
              <a:t>运动美</a:t>
            </a:r>
            <a:endParaRPr lang="en-US" altLang="zh-CN" sz="4400" b="1">
              <a:ea typeface="华文宋体" panose="02010600040101010101" charset="-122"/>
            </a:endParaRPr>
          </a:p>
          <a:p>
            <a:pPr eaLnBrk="1" hangingPunct="1">
              <a:buClr>
                <a:schemeClr val="accent2"/>
              </a:buClr>
            </a:pPr>
            <a:r>
              <a:rPr lang="zh-CN" altLang="en-US" sz="4400" b="1">
                <a:ea typeface="华文宋体" panose="02010600040101010101" charset="-122"/>
              </a:rPr>
              <a:t>精神美</a:t>
            </a:r>
            <a:endParaRPr lang="zh-CN" altLang="en-US" sz="4400" b="1">
              <a:ea typeface="华文宋体" panose="02010600040101010101" charset="-122"/>
            </a:endParaRPr>
          </a:p>
        </p:txBody>
      </p:sp>
    </p:spTree>
  </p:cSld>
  <p:clrMapOvr>
    <a:masterClrMapping/>
  </p:clrMapOvr>
  <p:transition>
    <p:wedg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https://d.book118.com/698045113012006033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Profile">
  <a:themeElements>
    <a:clrScheme name="Profil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fontScheme name="">
      <a:majorFont>
        <a:latin typeface="Verdana"/>
        <a:ea typeface="宋体"/>
        <a:cs typeface="Arial"/>
      </a:majorFont>
      <a:minorFont>
        <a:latin typeface="Verdan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Profile 1">
        <a:dk1>
          <a:srgbClr val="A50021"/>
        </a:dk1>
        <a:lt1>
          <a:srgbClr val="FFFFFF"/>
        </a:lt1>
        <a:dk2>
          <a:srgbClr val="800000"/>
        </a:dk2>
        <a:lt2>
          <a:srgbClr val="FFFFFF"/>
        </a:lt2>
        <a:accent1>
          <a:srgbClr val="FF9900"/>
        </a:accent1>
        <a:accent2>
          <a:srgbClr val="FF3300"/>
        </a:accent2>
        <a:accent3>
          <a:srgbClr val="C0AAAA"/>
        </a:accent3>
        <a:accent4>
          <a:srgbClr val="DADADA"/>
        </a:accent4>
        <a:accent5>
          <a:srgbClr val="FFCAAA"/>
        </a:accent5>
        <a:accent6>
          <a:srgbClr val="E72D00"/>
        </a:accent6>
        <a:hlink>
          <a:srgbClr val="FFFFCC"/>
        </a:hlink>
        <a:folHlink>
          <a:srgbClr val="FFCC99"/>
        </a:folHlink>
      </a:clrScheme>
      <a:clrMap bg1="dk2" tx1="lt1" bg2="dk1" tx2="lt2" accent1="accent1" accent2="accent2" accent3="accent3" accent4="accent4" accent5="accent5" accent6="accent6" hlink="hlink" folHlink="folHlink"/>
    </a:extraClrScheme>
    <a:extraClrScheme>
      <a:clrScheme name="Profile 2">
        <a:dk1>
          <a:srgbClr val="3C001E"/>
        </a:dk1>
        <a:lt1>
          <a:srgbClr val="FFFFFF"/>
        </a:lt1>
        <a:dk2>
          <a:srgbClr val="51072E"/>
        </a:dk2>
        <a:lt2>
          <a:srgbClr val="FFFFFF"/>
        </a:lt2>
        <a:accent1>
          <a:srgbClr val="89A38F"/>
        </a:accent1>
        <a:accent2>
          <a:srgbClr val="666699"/>
        </a:accent2>
        <a:accent3>
          <a:srgbClr val="B3AAAD"/>
        </a:accent3>
        <a:accent4>
          <a:srgbClr val="DADADA"/>
        </a:accent4>
        <a:accent5>
          <a:srgbClr val="C4CEC6"/>
        </a:accent5>
        <a:accent6>
          <a:srgbClr val="5C5C8A"/>
        </a:accent6>
        <a:hlink>
          <a:srgbClr val="808000"/>
        </a:hlink>
        <a:folHlink>
          <a:srgbClr val="666633"/>
        </a:folHlink>
      </a:clrScheme>
      <a:clrMap bg1="dk2" tx1="lt1" bg2="dk1" tx2="lt2" accent1="accent1" accent2="accent2" accent3="accent3" accent4="accent4" accent5="accent5" accent6="accent6" hlink="hlink" folHlink="folHlink"/>
    </a:extraClrScheme>
    <a:extraClrScheme>
      <a:clrScheme name="Profile 3">
        <a:dk1>
          <a:srgbClr val="333333"/>
        </a:dk1>
        <a:lt1>
          <a:srgbClr val="FFFFFF"/>
        </a:lt1>
        <a:dk2>
          <a:srgbClr val="000000"/>
        </a:dk2>
        <a:lt2>
          <a:srgbClr val="FFFFFF"/>
        </a:lt2>
        <a:accent1>
          <a:srgbClr val="3399FF"/>
        </a:accent1>
        <a:accent2>
          <a:srgbClr val="CC0000"/>
        </a:accent2>
        <a:accent3>
          <a:srgbClr val="AAAAAA"/>
        </a:accent3>
        <a:accent4>
          <a:srgbClr val="DADADA"/>
        </a:accent4>
        <a:accent5>
          <a:srgbClr val="ADCAFF"/>
        </a:accent5>
        <a:accent6>
          <a:srgbClr val="B90000"/>
        </a:accent6>
        <a:hlink>
          <a:srgbClr val="666699"/>
        </a:hlink>
        <a:folHlink>
          <a:srgbClr val="6600CC"/>
        </a:folHlink>
      </a:clrScheme>
      <a:clrMap bg1="dk2" tx1="lt1" bg2="dk1" tx2="lt2" accent1="accent1" accent2="accent2" accent3="accent3" accent4="accent4" accent5="accent5" accent6="accent6" hlink="hlink" folHlink="folHlink"/>
    </a:extraClrScheme>
    <a:extraClrScheme>
      <a:clrScheme name="Profile 4">
        <a:dk1>
          <a:srgbClr val="4B3D1B"/>
        </a:dk1>
        <a:lt1>
          <a:srgbClr val="FFFFFF"/>
        </a:lt1>
        <a:dk2>
          <a:srgbClr val="330000"/>
        </a:dk2>
        <a:lt2>
          <a:srgbClr val="FFFFFF"/>
        </a:lt2>
        <a:accent1>
          <a:srgbClr val="CC9900"/>
        </a:accent1>
        <a:accent2>
          <a:srgbClr val="CC6600"/>
        </a:accent2>
        <a:accent3>
          <a:srgbClr val="ADAAAA"/>
        </a:accent3>
        <a:accent4>
          <a:srgbClr val="DADADA"/>
        </a:accent4>
        <a:accent5>
          <a:srgbClr val="E2CAAA"/>
        </a:accent5>
        <a:accent6>
          <a:srgbClr val="B95C00"/>
        </a:accent6>
        <a:hlink>
          <a:srgbClr val="666699"/>
        </a:hlink>
        <a:folHlink>
          <a:srgbClr val="CCCC00"/>
        </a:folHlink>
      </a:clrScheme>
      <a:clrMap bg1="dk2" tx1="lt1" bg2="dk1" tx2="lt2" accent1="accent1" accent2="accent2" accent3="accent3" accent4="accent4" accent5="accent5" accent6="accent6" hlink="hlink" folHlink="folHlink"/>
    </a:extraClrScheme>
    <a:extraClrScheme>
      <a:clrScheme name="Profile 5">
        <a:dk1>
          <a:srgbClr val="006666"/>
        </a:dk1>
        <a:lt1>
          <a:srgbClr val="FFFFFF"/>
        </a:lt1>
        <a:dk2>
          <a:srgbClr val="003366"/>
        </a:dk2>
        <a:lt2>
          <a:srgbClr val="FFFFFF"/>
        </a:lt2>
        <a:accent1>
          <a:srgbClr val="0099CC"/>
        </a:accent1>
        <a:accent2>
          <a:srgbClr val="6666FF"/>
        </a:accent2>
        <a:accent3>
          <a:srgbClr val="AAADB8"/>
        </a:accent3>
        <a:accent4>
          <a:srgbClr val="DADADA"/>
        </a:accent4>
        <a:accent5>
          <a:srgbClr val="AACAE2"/>
        </a:accent5>
        <a:accent6>
          <a:srgbClr val="5C5C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Profile 6">
        <a:dk1>
          <a:srgbClr val="003366"/>
        </a:dk1>
        <a:lt1>
          <a:srgbClr val="FFFFFF"/>
        </a:lt1>
        <a:dk2>
          <a:srgbClr val="006666"/>
        </a:dk2>
        <a:lt2>
          <a:srgbClr val="FFFFFF"/>
        </a:lt2>
        <a:accent1>
          <a:srgbClr val="6699FF"/>
        </a:accent1>
        <a:accent2>
          <a:srgbClr val="00CCFF"/>
        </a:accent2>
        <a:accent3>
          <a:srgbClr val="AAB8B8"/>
        </a:accent3>
        <a:accent4>
          <a:srgbClr val="DADADA"/>
        </a:accent4>
        <a:accent5>
          <a:srgbClr val="B8CAFF"/>
        </a:accent5>
        <a:accent6>
          <a:srgbClr val="00B9E7"/>
        </a:accent6>
        <a:hlink>
          <a:srgbClr val="FFFFCC"/>
        </a:hlink>
        <a:folHlink>
          <a:srgbClr val="33CCCC"/>
        </a:folHlink>
      </a:clrScheme>
      <a:clrMap bg1="dk2" tx1="lt1" bg2="dk1" tx2="lt2" accent1="accent1" accent2="accent2" accent3="accent3" accent4="accent4" accent5="accent5" accent6="accent6" hlink="hlink" folHlink="folHlink"/>
    </a:extraClrScheme>
    <a:extraClrScheme>
      <a:clrScheme name="Profile 7">
        <a:dk1>
          <a:srgbClr val="000000"/>
        </a:dk1>
        <a:lt1>
          <a:srgbClr val="619CB1"/>
        </a:lt1>
        <a:dk2>
          <a:srgbClr val="FFFFFF"/>
        </a:dk2>
        <a:lt2>
          <a:srgbClr val="4E899E"/>
        </a:lt2>
        <a:accent1>
          <a:srgbClr val="FFCC00"/>
        </a:accent1>
        <a:accent2>
          <a:srgbClr val="B6523E"/>
        </a:accent2>
        <a:accent3>
          <a:srgbClr val="B7CBD5"/>
        </a:accent3>
        <a:accent4>
          <a:srgbClr val="000000"/>
        </a:accent4>
        <a:accent5>
          <a:srgbClr val="FFE2AA"/>
        </a:accent5>
        <a:accent6>
          <a:srgbClr val="A54937"/>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Profile 8">
        <a:dk1>
          <a:srgbClr val="598600"/>
        </a:dk1>
        <a:lt1>
          <a:srgbClr val="FFFFFF"/>
        </a:lt1>
        <a:dk2>
          <a:srgbClr val="336600"/>
        </a:dk2>
        <a:lt2>
          <a:srgbClr val="FFFFFF"/>
        </a:lt2>
        <a:accent1>
          <a:srgbClr val="33CC33"/>
        </a:accent1>
        <a:accent2>
          <a:srgbClr val="99CC00"/>
        </a:accent2>
        <a:accent3>
          <a:srgbClr val="ADB8AA"/>
        </a:accent3>
        <a:accent4>
          <a:srgbClr val="DADADA"/>
        </a:accent4>
        <a:accent5>
          <a:srgbClr val="ADE2AD"/>
        </a:accent5>
        <a:accent6>
          <a:srgbClr val="8AB900"/>
        </a:accent6>
        <a:hlink>
          <a:srgbClr val="FFCC00"/>
        </a:hlink>
        <a:folHlink>
          <a:srgbClr val="FFFF99"/>
        </a:folHlink>
      </a:clrScheme>
      <a:clrMap bg1="dk2" tx1="lt1" bg2="dk1" tx2="lt2" accent1="accent1" accent2="accent2" accent3="accent3" accent4="accent4" accent5="accent5" accent6="accent6" hlink="hlink" folHlink="folHlink"/>
    </a:extraClrScheme>
    <a:extraClrScheme>
      <a:clrScheme name="Profil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Profile">
  <a:themeElements>
    <a:clrScheme name="Profil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fontScheme name="">
      <a:majorFont>
        <a:latin typeface="Verdana"/>
        <a:ea typeface="宋体"/>
        <a:cs typeface="Arial"/>
      </a:majorFont>
      <a:minorFont>
        <a:latin typeface="Verdan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Profile 1">
        <a:dk1>
          <a:srgbClr val="A50021"/>
        </a:dk1>
        <a:lt1>
          <a:srgbClr val="FFFFFF"/>
        </a:lt1>
        <a:dk2>
          <a:srgbClr val="800000"/>
        </a:dk2>
        <a:lt2>
          <a:srgbClr val="FFFFFF"/>
        </a:lt2>
        <a:accent1>
          <a:srgbClr val="FF9900"/>
        </a:accent1>
        <a:accent2>
          <a:srgbClr val="FF3300"/>
        </a:accent2>
        <a:accent3>
          <a:srgbClr val="C0AAAA"/>
        </a:accent3>
        <a:accent4>
          <a:srgbClr val="DADADA"/>
        </a:accent4>
        <a:accent5>
          <a:srgbClr val="FFCAAA"/>
        </a:accent5>
        <a:accent6>
          <a:srgbClr val="E72D00"/>
        </a:accent6>
        <a:hlink>
          <a:srgbClr val="FFFFCC"/>
        </a:hlink>
        <a:folHlink>
          <a:srgbClr val="FFCC99"/>
        </a:folHlink>
      </a:clrScheme>
      <a:clrMap bg1="dk2" tx1="lt1" bg2="dk1" tx2="lt2" accent1="accent1" accent2="accent2" accent3="accent3" accent4="accent4" accent5="accent5" accent6="accent6" hlink="hlink" folHlink="folHlink"/>
    </a:extraClrScheme>
    <a:extraClrScheme>
      <a:clrScheme name="Profile 2">
        <a:dk1>
          <a:srgbClr val="3C001E"/>
        </a:dk1>
        <a:lt1>
          <a:srgbClr val="FFFFFF"/>
        </a:lt1>
        <a:dk2>
          <a:srgbClr val="51072E"/>
        </a:dk2>
        <a:lt2>
          <a:srgbClr val="FFFFFF"/>
        </a:lt2>
        <a:accent1>
          <a:srgbClr val="89A38F"/>
        </a:accent1>
        <a:accent2>
          <a:srgbClr val="666699"/>
        </a:accent2>
        <a:accent3>
          <a:srgbClr val="B3AAAD"/>
        </a:accent3>
        <a:accent4>
          <a:srgbClr val="DADADA"/>
        </a:accent4>
        <a:accent5>
          <a:srgbClr val="C4CEC6"/>
        </a:accent5>
        <a:accent6>
          <a:srgbClr val="5C5C8A"/>
        </a:accent6>
        <a:hlink>
          <a:srgbClr val="808000"/>
        </a:hlink>
        <a:folHlink>
          <a:srgbClr val="666633"/>
        </a:folHlink>
      </a:clrScheme>
      <a:clrMap bg1="dk2" tx1="lt1" bg2="dk1" tx2="lt2" accent1="accent1" accent2="accent2" accent3="accent3" accent4="accent4" accent5="accent5" accent6="accent6" hlink="hlink" folHlink="folHlink"/>
    </a:extraClrScheme>
    <a:extraClrScheme>
      <a:clrScheme name="Profile 3">
        <a:dk1>
          <a:srgbClr val="333333"/>
        </a:dk1>
        <a:lt1>
          <a:srgbClr val="FFFFFF"/>
        </a:lt1>
        <a:dk2>
          <a:srgbClr val="000000"/>
        </a:dk2>
        <a:lt2>
          <a:srgbClr val="FFFFFF"/>
        </a:lt2>
        <a:accent1>
          <a:srgbClr val="3399FF"/>
        </a:accent1>
        <a:accent2>
          <a:srgbClr val="CC0000"/>
        </a:accent2>
        <a:accent3>
          <a:srgbClr val="AAAAAA"/>
        </a:accent3>
        <a:accent4>
          <a:srgbClr val="DADADA"/>
        </a:accent4>
        <a:accent5>
          <a:srgbClr val="ADCAFF"/>
        </a:accent5>
        <a:accent6>
          <a:srgbClr val="B90000"/>
        </a:accent6>
        <a:hlink>
          <a:srgbClr val="666699"/>
        </a:hlink>
        <a:folHlink>
          <a:srgbClr val="6600CC"/>
        </a:folHlink>
      </a:clrScheme>
      <a:clrMap bg1="dk2" tx1="lt1" bg2="dk1" tx2="lt2" accent1="accent1" accent2="accent2" accent3="accent3" accent4="accent4" accent5="accent5" accent6="accent6" hlink="hlink" folHlink="folHlink"/>
    </a:extraClrScheme>
    <a:extraClrScheme>
      <a:clrScheme name="Profile 4">
        <a:dk1>
          <a:srgbClr val="4B3D1B"/>
        </a:dk1>
        <a:lt1>
          <a:srgbClr val="FFFFFF"/>
        </a:lt1>
        <a:dk2>
          <a:srgbClr val="330000"/>
        </a:dk2>
        <a:lt2>
          <a:srgbClr val="FFFFFF"/>
        </a:lt2>
        <a:accent1>
          <a:srgbClr val="CC9900"/>
        </a:accent1>
        <a:accent2>
          <a:srgbClr val="CC6600"/>
        </a:accent2>
        <a:accent3>
          <a:srgbClr val="ADAAAA"/>
        </a:accent3>
        <a:accent4>
          <a:srgbClr val="DADADA"/>
        </a:accent4>
        <a:accent5>
          <a:srgbClr val="E2CAAA"/>
        </a:accent5>
        <a:accent6>
          <a:srgbClr val="B95C00"/>
        </a:accent6>
        <a:hlink>
          <a:srgbClr val="666699"/>
        </a:hlink>
        <a:folHlink>
          <a:srgbClr val="CCCC00"/>
        </a:folHlink>
      </a:clrScheme>
      <a:clrMap bg1="dk2" tx1="lt1" bg2="dk1" tx2="lt2" accent1="accent1" accent2="accent2" accent3="accent3" accent4="accent4" accent5="accent5" accent6="accent6" hlink="hlink" folHlink="folHlink"/>
    </a:extraClrScheme>
    <a:extraClrScheme>
      <a:clrScheme name="Profile 5">
        <a:dk1>
          <a:srgbClr val="006666"/>
        </a:dk1>
        <a:lt1>
          <a:srgbClr val="FFFFFF"/>
        </a:lt1>
        <a:dk2>
          <a:srgbClr val="003366"/>
        </a:dk2>
        <a:lt2>
          <a:srgbClr val="FFFFFF"/>
        </a:lt2>
        <a:accent1>
          <a:srgbClr val="0099CC"/>
        </a:accent1>
        <a:accent2>
          <a:srgbClr val="6666FF"/>
        </a:accent2>
        <a:accent3>
          <a:srgbClr val="AAADB8"/>
        </a:accent3>
        <a:accent4>
          <a:srgbClr val="DADADA"/>
        </a:accent4>
        <a:accent5>
          <a:srgbClr val="AACAE2"/>
        </a:accent5>
        <a:accent6>
          <a:srgbClr val="5C5C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Profile 6">
        <a:dk1>
          <a:srgbClr val="003366"/>
        </a:dk1>
        <a:lt1>
          <a:srgbClr val="FFFFFF"/>
        </a:lt1>
        <a:dk2>
          <a:srgbClr val="006666"/>
        </a:dk2>
        <a:lt2>
          <a:srgbClr val="FFFFFF"/>
        </a:lt2>
        <a:accent1>
          <a:srgbClr val="6699FF"/>
        </a:accent1>
        <a:accent2>
          <a:srgbClr val="00CCFF"/>
        </a:accent2>
        <a:accent3>
          <a:srgbClr val="AAB8B8"/>
        </a:accent3>
        <a:accent4>
          <a:srgbClr val="DADADA"/>
        </a:accent4>
        <a:accent5>
          <a:srgbClr val="B8CAFF"/>
        </a:accent5>
        <a:accent6>
          <a:srgbClr val="00B9E7"/>
        </a:accent6>
        <a:hlink>
          <a:srgbClr val="FFFFCC"/>
        </a:hlink>
        <a:folHlink>
          <a:srgbClr val="33CCCC"/>
        </a:folHlink>
      </a:clrScheme>
      <a:clrMap bg1="dk2" tx1="lt1" bg2="dk1" tx2="lt2" accent1="accent1" accent2="accent2" accent3="accent3" accent4="accent4" accent5="accent5" accent6="accent6" hlink="hlink" folHlink="folHlink"/>
    </a:extraClrScheme>
    <a:extraClrScheme>
      <a:clrScheme name="Profile 7">
        <a:dk1>
          <a:srgbClr val="000000"/>
        </a:dk1>
        <a:lt1>
          <a:srgbClr val="619CB1"/>
        </a:lt1>
        <a:dk2>
          <a:srgbClr val="FFFFFF"/>
        </a:dk2>
        <a:lt2>
          <a:srgbClr val="4E899E"/>
        </a:lt2>
        <a:accent1>
          <a:srgbClr val="FFCC00"/>
        </a:accent1>
        <a:accent2>
          <a:srgbClr val="B6523E"/>
        </a:accent2>
        <a:accent3>
          <a:srgbClr val="B7CBD5"/>
        </a:accent3>
        <a:accent4>
          <a:srgbClr val="000000"/>
        </a:accent4>
        <a:accent5>
          <a:srgbClr val="FFE2AA"/>
        </a:accent5>
        <a:accent6>
          <a:srgbClr val="A54937"/>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Profile 8">
        <a:dk1>
          <a:srgbClr val="598600"/>
        </a:dk1>
        <a:lt1>
          <a:srgbClr val="FFFFFF"/>
        </a:lt1>
        <a:dk2>
          <a:srgbClr val="336600"/>
        </a:dk2>
        <a:lt2>
          <a:srgbClr val="FFFFFF"/>
        </a:lt2>
        <a:accent1>
          <a:srgbClr val="33CC33"/>
        </a:accent1>
        <a:accent2>
          <a:srgbClr val="99CC00"/>
        </a:accent2>
        <a:accent3>
          <a:srgbClr val="ADB8AA"/>
        </a:accent3>
        <a:accent4>
          <a:srgbClr val="DADADA"/>
        </a:accent4>
        <a:accent5>
          <a:srgbClr val="ADE2AD"/>
        </a:accent5>
        <a:accent6>
          <a:srgbClr val="8AB900"/>
        </a:accent6>
        <a:hlink>
          <a:srgbClr val="FFCC00"/>
        </a:hlink>
        <a:folHlink>
          <a:srgbClr val="FFFF99"/>
        </a:folHlink>
      </a:clrScheme>
      <a:clrMap bg1="dk2" tx1="lt1" bg2="dk1" tx2="lt2" accent1="accent1" accent2="accent2" accent3="accent3" accent4="accent4" accent5="accent5" accent6="accent6" hlink="hlink" folHlink="folHlink"/>
    </a:extraClrScheme>
    <a:extraClrScheme>
      <a:clrScheme name="Profile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A50021"/>
        </a:dk1>
        <a:lt1>
          <a:srgbClr val="FFFFFF"/>
        </a:lt1>
        <a:dk2>
          <a:srgbClr val="800000"/>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3C001E"/>
        </a:dk1>
        <a:lt1>
          <a:srgbClr val="FFFFFF"/>
        </a:lt1>
        <a:dk2>
          <a:srgbClr val="51072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333333"/>
        </a:dk1>
        <a:lt1>
          <a:srgbClr val="FFFFFF"/>
        </a:lt1>
        <a:dk2>
          <a:srgbClr val="000000"/>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4B3D1B"/>
        </a:dk1>
        <a:lt1>
          <a:srgbClr val="FFFFFF"/>
        </a:lt1>
        <a:dk2>
          <a:srgbClr val="330000"/>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598600"/>
        </a:dk1>
        <a:lt1>
          <a:srgbClr val="FFFFFF"/>
        </a:lt1>
        <a:dk2>
          <a:srgbClr val="336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FF"/>
        </a:dk2>
        <a:lt2>
          <a:srgbClr val="A50021"/>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51072E"/>
        </a:lt1>
        <a:dk2>
          <a:srgbClr val="FFFFFF"/>
        </a:dk2>
        <a:lt2>
          <a:srgbClr val="3C001E"/>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333333"/>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FFFFFF"/>
        </a:dk1>
        <a:lt1>
          <a:srgbClr val="330000"/>
        </a:lt1>
        <a:dk2>
          <a:srgbClr val="FFFFFF"/>
        </a:dk2>
        <a:lt2>
          <a:srgbClr val="4B3D1B"/>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FFFFFF"/>
        </a:dk2>
        <a:lt2>
          <a:srgbClr val="006666"/>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003366"/>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000000"/>
        </a:dk1>
        <a:lt1>
          <a:srgbClr val="619CB1"/>
        </a:lt1>
        <a:dk2>
          <a:srgbClr val="FFFFFF"/>
        </a:dk2>
        <a:lt2>
          <a:srgbClr val="4E899E"/>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598600"/>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Verdana</vt:lpstr>
      <vt:lpstr>宋体</vt:lpstr>
      <vt:lpstr>Wingdings</vt:lpstr>
      <vt:lpstr>华文宋体</vt:lpstr>
      <vt:lpstr>黑体</vt:lpstr>
      <vt:lpstr>楷体_GB2312</vt:lpstr>
      <vt:lpstr>Office Theme</vt:lpstr>
      <vt:lpstr>体育美学与欣赏</vt:lpstr>
      <vt:lpstr>本次课讲授提纲</vt:lpstr>
      <vt:lpstr>PowerPoint Presentation</vt:lpstr>
      <vt:lpstr>PowerPoint Presentation</vt:lpstr>
      <vt:lpstr>PowerPoint Presentation</vt:lpstr>
      <vt:lpstr>什么是美</vt:lpstr>
      <vt:lpstr>什么是体育</vt:lpstr>
      <vt:lpstr>PowerPoint Presentation</vt:lpstr>
      <vt:lpstr>什么是体育美学？？？</vt:lpstr>
      <vt:lpstr>PowerPoint Presentation</vt:lpstr>
      <vt:lpstr>体育美</vt:lpstr>
      <vt:lpstr>一、体育美的本质</vt:lpstr>
      <vt:lpstr>二、体育美的形态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2024-09-10T20:26:44.716</cp:lastPrinted>
  <dcterms:created xsi:type="dcterms:W3CDTF">2024-09-10T12:26:44Z</dcterms:created>
  <dcterms:modified xsi:type="dcterms:W3CDTF">2024-09-10T12:26:46Z</dcterms:modified>
</cp:coreProperties>
</file>