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93DD5-8858-402B-A211-859342219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2001F-93E0-4D46-90BA-9DD890E5A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7243B-40ED-4095-B77A-DBA32E593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6C672-AC52-44E6-8DA4-9ABD7CCB4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4FB9DA-EF43-4B12-B5A8-B0EC4B19D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941586-D679-4EDE-BA57-65F1DDB60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05B3CA-0BA0-4B17-BEB8-A7C13B7E6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4EBAD-13D5-4B49-93CB-30168EE02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51B0F-7782-4405-8534-D10C58AF9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A5106-3962-4B51-AD9E-A61D2D76E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020E1-A934-4428-9A86-901371CD6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6032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教会孩子正确应对学业压力的方法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学业压力来源与认识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培养良好学习习惯与时间管理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增强自信心与抗挫折能力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家长支持与沟通技巧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校园环境与同伴关系建设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寻求专业帮助与资源利用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学业压力来源与认识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定期的考试、测评以及成绩排名等是学业压力的主要来源。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考试与成绩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作业与课外辅导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升学与择校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大量的课后作业、课外辅导和补习班也会给孩子带来压力。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面临升学和择校时，孩子会承受来自家长和学校的双重压力。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学业压力主要来源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适度的压力可以激发孩子的潜能，提高学习效率。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083" r="3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压力并非全然负面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要让孩子明白，学业压力并非无法承受的压迫感，而是可以通过合理规划和应对来化解的。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区分压力与压迫感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引导孩子以积极的心态看待学业压力，将其视为成长过程中的挑战和机遇。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正确认识学业压力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压力对孩子成长影响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长期承受较大的学业压力可能导致孩子睡眠不足、食欲下降等生理问题。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过度的学业压力可能使孩子产生焦虑、抑郁等心理问题，影响心理健康。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行为影响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在压力下，孩子可能表现出逃避学习、沉迷游戏等不良行为。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社会适应能力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适当的学业压力有助于孩子提高社会适应能力，学会面对竞争和挑战。但是，过度的压力可能会削弱孩子的自信心和社交能力。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培养良好学习习惯与时间管理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963" r="1196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鼓励孩子参与目标设定与计划制定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让孩子参与到目标设定和计划制定的过程中来，这有助于增强他们的自主性和责任感。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设定明确、可衡量的短期与长期目标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帮助孩子将学业目标细化为具体、可操作的步骤，以便他们更好地追踪进度并保持动力。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制定个性化的学习计划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根据孩子的兴趣、能力和课程要求，为他们量身定制学习计划，确保他们在学习过程中既能掌握知识，又能保持兴趣。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制定合理学习计划与目标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906" b="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219" b="112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高效学习方法与技巧分享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教授有效的记忆技巧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如使用记忆宫殿、联想记忆等方法，帮助孩子提高记忆效率，减轻记忆负担。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引导孩子进行深度学习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鼓励孩子在学习过程中提出问题、进行批判性思考、寻找答案，以促进他们对知识的深度理解和应用。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鼓励孩子合作学习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组织小组学习或讨论活动，让孩子在交流中互相学习、互相启发，提高他们的学习效果和社交能力。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帮助孩子学会根据任务的紧急程度和重要性来安排学习时间和顺序。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教授孩子优先级排序技巧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与孩子一起制定每天的学习时间表，确保他们有足够的时间来完成作业、预习和复习等任务。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制定合理的时间表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鼓励孩子按照时间表执行学习任务，逐渐培养他们的自律性和时间管理能力。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培养孩子的自律性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定期与孩子回顾他们的时间管理情况，引导他们总结经验教训并进行相应的调整。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鼓励孩子进行时间反思与调整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时间管理策略及实践建议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增强自信心与抗挫折能力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792" r="12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鼓励孩子认识自己的优点和特长，学会欣赏自己的努力和进步。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帮助孩子制定实际可行的目标，让他们在不断的小成功中积累自信。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引导孩子正确看待自己的不足，用积极的方式面对挑战，相信自己有能力克服困难。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提升自我认知，树立自信心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64" b="167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面对失败，积极调整心态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教会孩子接受失败是正常现象，鼓励他们从失败中吸取教训，勇敢面对挑战。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帮助孩子分析失败的原因，找到解决问题的方法，避免再次犯同样的错误。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引导孩子学会用积极的方式看待失败，将失败视为成长的机会，激发自己的潜能。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https://d.book118.com/698046032056006040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2024-09-18T21:06:45.372</cp:lastPrinted>
  <dcterms:created xsi:type="dcterms:W3CDTF">2024-09-18T13:06:45Z</dcterms:created>
  <dcterms:modified xsi:type="dcterms:W3CDTF">2024-09-18T13:06:47Z</dcterms:modified>
</cp:coreProperties>
</file>