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4D1B0-5184-43C1-8467-709A543B2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DE7DC-760F-4898-80D8-35D25182F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F739A-1A6C-4577-AF0F-3DC766DE9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3811C8-DA12-4116-992B-B529E66B2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754835-0166-409C-830F-552602BF3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4FE700-048D-44A4-8202-45BF465BD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6B84F9-B489-4B06-B332-7745FFF4B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1D75F7-7307-4735-8855-1E3DC33EC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24C83-45ED-4543-A2F2-7F2AC2154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44BA6-8B42-4494-95A3-56012B714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08FC1-6EBF-4306-9785-EE5BD929A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4711304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焊接工艺中的回火和回火问题分析和控制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回火现象及原因分析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回火问题危害与风险评估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控制策略与方法探讨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监测手段在回火问题中应用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案例分析：成功解决回火问题实践案例分享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回火现象及原因分析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19" r="322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19" r="322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94" r="323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在焊接过程中，当焊枪或割炬的火焰接触到金属表面时，有时会听到“嘶嘶”声并伴随有蓝色火焰出现，这种现象称为回火。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回火现象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回火不仅会影响焊接质量，还可能对焊工和设备造成安全隐患。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回火危害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回火现象描述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当氧气压力不足时，氧气流量减少，使得火焰温度降低，从而引发回火。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乙炔压力过高时，会导致火焰燃烧速度加快，使得火焰前端温度过高，引发回火。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长时间使用或操作不当可能导致焊枪或割炬内部积碳、堵塞，使得气体流通不畅，引发回火。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690" r="29690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氧气压力不足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乙炔压力过高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焊枪或割炬堵塞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焊接过程中回火产生原因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中碳钢和高碳钢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中碳钢和高碳钢焊接时，由于其含碳量较高，容易产生回火现象。同时，随着含碳量的增加，回火倾向也会增大。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不锈钢和有色金属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不锈钢和有色金属焊接时，由于其导热性差、线膨胀系数大等特点，容易产生较大的焊接应力和变形，从而增加回火倾向。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低碳钢焊接时，由于其含碳量低，不易产生回火现象。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375" r="123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不同材料对回火影响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回火问题危害与风险评估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回火会导致焊缝金属组织结构发生变化，使焊缝的强度和韧性降低，容易出现裂纹等缺陷。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焊缝质量下降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回火过程中，焊接件受热不均匀，容易引起焊接变形，影响产品的精度和外观。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焊接变形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回火处理不当会导致焊接应力增加，从而加速焊接件的疲劳破坏。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焊接应力增加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对焊接质量影响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17" b="361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回火过程中，高温和腐蚀性气体会对焊接设备造成损坏，缩短设备使用寿命。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回火问题可能导致设备故障或爆炸等安全事故的发生，对人员安全和生产造成严重影响。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对设备安全性能影响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安全事故风险增加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设备损坏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24" r="167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通过对回火问题的危害程度、发生概率和后果严重程度进行评估，确定风险等级，为制定相应的控制措施提供依据。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根据风险评估结果，预测回火问题可能导致的后果，包括产品质量下降、设备损坏、安全事故等，以便及时采取应对措施。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后果预测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风险评估及后果预测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控制策略与方法探讨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根据焊接材料的厚度和类型，选择合适的电流电压参数，避免过高的电流导致焊缝过热，引发回火。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电流电压控制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焊接速度调整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焊枪角度与位置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控制焊接速度，确保焊缝的冷却速度与焊接速度相匹配，防止过快或过慢的焊接速度导致回火。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调整焊枪的角度和位置，确保焊接过程中热量分布均匀，避免局部过热引发回火。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优化焊接参数设置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选用回火倾向较低的焊接材料，如低合金钢等，减少回火的可能性。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203" r="820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97" r="1679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对焊接材料进行适当的预热处理，降低焊接过程中的温差应力，减少回火倾向。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预热处理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对焊接完成的构件进行焊后热处理，消除残余应力，提高材料的稳定性，防止回火。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焊后热处理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选用合适材料及预热处理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https://d.book118.com/698047113045006024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2024-08-31T09:25:45.323</cp:lastPrinted>
  <dcterms:created xsi:type="dcterms:W3CDTF">2024-08-31T01:25:45Z</dcterms:created>
  <dcterms:modified xsi:type="dcterms:W3CDTF">2024-08-31T01:25:47Z</dcterms:modified>
</cp:coreProperties>
</file>