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EAF448-2694-452E-A449-7A55F412F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A73A4-EA7A-4699-87CF-FFB74C430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34380-3522-429E-856B-6AA497D78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40130C-B449-4195-B49A-B793B8242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C93A06-78F4-4D29-926A-93314CDD6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331957-9D27-418C-BADC-570236811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DE7AE4-900F-445D-9B98-AB33CA7A2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43BE0A-8A02-44CB-B3CE-A845D70A7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206CED-CC84-4B50-8C7E-37A724A35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BB764F-15A1-48B3-A5DD-8FDC48252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F0781B-DB71-4021-B0EF-C19518ACC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4713203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腹膜透析护理文献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腹膜透析的基本知识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腹膜透析的护理要点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腹膜透析患者的营养管理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腹膜透析患者的心理护理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腹膜透析护理的研究进展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腹膜透析是一种肾脏替代疗法，用于治疗终末期肾病患者。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腹膜透析患者需要接受专业的护理和家庭支持，以维持透析效果和改善生活质量。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112" b="1211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腹膜透析护理文献综述旨在总结和评价现有的腹膜透析护理研究，为临床实践提供科学依据。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865" b="1486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系统地总结和评价腹膜透析护理的研究进展，发现研究不足之处，为未来的研究提供方向。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通过文献综述，可以了解腹膜透析护理的最新研究成果，提高临床护理水平，改善患者的生活质量。同时，可以为研究人员提供参考和借鉴，促进腹膜透析护理领域的学术交流和发展。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文献综述的目的和意义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腹膜透析的基本知识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66" b="2776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腹膜透析是一种利用腹膜作为半透膜，通过灌入适当浓度的透析液，以清除体内多余水分和毒素的血液净化方法。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腹膜透析利用腹膜的半透膜性质，使水分和溶质在腹膜两侧进行渗透、扩散和弥散，以达到清除体内代谢废物和维持电解质平衡的目的。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腹膜透析的定义和原理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腹膜透析的适应症和禁忌症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腹膜透析适用于多种原因引起的慢性肾功能不全、急性肾功能衰竭、药物或毒物中毒等病症。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禁忌症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腹膜透析的禁忌症包括腹部手术或创伤、严重营养不良、腹部炎症、腹腔内肿瘤等。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76" r="1247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腹膜透析操作简便、对设备要求较低、治疗费用相对较低，且患者可以在家中自行进行，无需频繁到医院就诊。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腹膜透析可能导致腹腔感染、腹膜硬化等并发症，同时需要严格控制饮食和水分摄入，对患者的自我管理能力要求较高。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腹膜透析的优缺点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腹膜透析的护理要点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评估患者病情，确定是否适合腹膜透析；向患者及家属介绍腹膜透析相关知识，签署知情同意书；进行手术前检查，如心电图、胸片、腹部超声等。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定期检查伤口愈合情况，及时处理并发症；指导患者进行日常护理，如更换敷料、保持清洁等；观察患者情况，评估透析效果。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术前准备和术后护理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透析液的选择和使用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根据患者病情和医生建议选择合适的透析液；注意透析液的成分、浓度和温度，确保符合标准。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透析液选择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确保透析液清洁无菌，遵循正确的使用方法；注意观察患者反应，及时处理不良反应。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透析液使用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加强患者教育，提高自我管理能力；定期进行体检和实验室检查，及时发现潜在问题；注意饮食和生活习惯，减少并发症风险。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对于常见并发症如感染、出血、导管移位等，根据具体情况采取相应治疗措施；如遇紧急情况，及时就医。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并发症的预防和处理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https://d.book118.com/698047132033006035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2024-09-13T23:15:25.469</cp:lastPrinted>
  <dcterms:created xsi:type="dcterms:W3CDTF">2024-09-13T15:15:25Z</dcterms:created>
  <dcterms:modified xsi:type="dcterms:W3CDTF">2024-09-13T15:15:27Z</dcterms:modified>
</cp:coreProperties>
</file>