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06A48-E47E-41EF-B94F-70148DAE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EA844-2120-4D2A-9B2A-88ECDC4BD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3FF321-3BF1-4707-8C38-7F3EA460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84F5B-9B1A-4636-AB31-1C701015E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8C9057-7E79-4194-9573-57B4C5244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33B170-ACF7-4DD5-8696-8607723C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3C994A-62EB-4133-A025-F9FFC5E33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BAFF2-D33A-48E3-91B0-7E5968661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26BEA-9CA7-4629-8881-1DF028B3D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71245-06F1-4469-BF49-725023489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9E327-2516-496A-8AB7-4383854C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5000310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中考英语阅读理解题型解析与训练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Classification and characteristics of reading comprehension question types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problems solving skills and strategies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Specialized training and analysis of various question types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Simulation testing and feedback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and Outlook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Introduction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To analyze and train students' English reading comprehension skills for the middle school entrance examination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Purpose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Reading comprehension is a critical part of the English examination, accounting for a significant promotion of the total score It is essential for students to develop strong reading skills to Excel in this section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Background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and background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question types: This course will provide a detailed analysis of various question types commonly found in reading comprehension passages, such as main idea, detail, conference, and vocabulary in context questions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strategies: Students will learn effective reading strategies to approach different question types, including skimming, scanning, and critical reading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Practice with sample passes: Students will have the opportunity to practice their reading skills with sample passes and questions, allowing them to familiarize themselves with the exam format and question types</a:t>
            </a:r>
          </a:p>
          <a:p>
            <a:pPr marL="203200" lvl="0" indent="-203200">
              <a:lnSpc>
                <a:spcPct val="18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Tips and trips: The course will also cover helpful tips and trips to improve reading speed, accuracy, and comprehension skills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Overview of course content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Classification and characteristics of reading comprehension question types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Focused on specific details in the text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These questions require students to identify and recall specific information from the passage, such as names, dates, places, or events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375" r="63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Testing basic comprehension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Fact detail questions assessment where students have understood the basic content of the text by asking them to recognize explicit details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Requesting scanning skills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answer these questions, students need to quickly scan the text for relevant information more than read it through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Fact detail questions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81" r="17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Involving implicit meaning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Inference questions ask students to identify information that is not explicitly stated in the text but can be inferred from the context or the author's tone and title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Requesting critical thinking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These questions resource students to go beyond the surface level of the text and engage in deeper levels of thinking to draw conclusions or make generalizations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True/False format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Some differences questions are presented in a True/False format, asking students to determine which statement is correct or incorrect based on the information in the text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Inference and True/False Questions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Main ideas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Identifying the main idea requires students to synthesize information from different parts of the text and formula a general understanding of the topic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Requesting higher level thinking skills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Main idea questions ask students to identify and summarize the overall theme or central message of the text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Summarizing the central message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To answer these questions, students need to differentiate between the main points and the supporting details that illustrate or explain those points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Distinguishing main ideas from supporting details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Understanding word meaning in context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These questions ask students to determine the meaning of a word or phrase as it is used in a specific context within the text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Testing vocabulary knowledge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Words in context questions assessment students' vocabulary knowledge by asking them to recognize family words in unknown settings or to infer the meaning of unknown words from contextual clubs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Requesting reading comprehension skills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To answer these questions, students need to read carefully and use context includes, such as synonyms, antonyms, or examples, to determine the meaning of the target word or phrase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Words in context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Reading comprehension problems solving skills and strategies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Preview article structure and theme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Skim the article quickly to get a general idea of the content and structure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Identify the theme or main idea of the article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 attention to the title, headings, and including paragraphs for clubs about the theme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Read the article carefully to identify key information and evidence related to the question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Look for specific details, examples, and facts that support the main idea or theme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99" b="7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Pay attention to transitional words and phrases that indicate relationships between ideas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Identify key information and evidence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https://d.book118.com/698050003101006040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2024-09-19T03:47:07.138</cp:lastPrinted>
  <dcterms:created xsi:type="dcterms:W3CDTF">2024-09-18T19:47:07Z</dcterms:created>
  <dcterms:modified xsi:type="dcterms:W3CDTF">2024-09-18T19:47:09Z</dcterms:modified>
</cp:coreProperties>
</file>