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63E6AB-8B59-434F-A304-466F9F71C9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093E5A-B08A-40EC-94B1-1C70EEECC3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25461D-95DA-47A2-AB20-B383EC0622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E9BE64-4699-470E-9459-39E00A1F9A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C982923-26FA-47A2-92DA-66564C04D7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424CFE2-CABD-48A1-B5B8-6B1CE90D3D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AD0E003-AF2F-4A17-844B-8BA69EDAE5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F75252-4215-4EC1-AF19-A8D38732AA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61DB78-4673-4D03-87D3-5CAD463F7A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F165D3-E799-468F-89F0-744FD3668C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F975F0-B247-4A37-9D9B-8E75C88297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8050015140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干燥综合征教学查房PPT课件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干燥综合征概述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干燥综合征的治疗方法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干燥综合征的预防与护理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干燥综合征的案例分析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互动环节与答疑解惑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干燥综合征概述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干燥综合征是一种慢性自身免疫性疾病，主要累及唾液腺和泪腺等外分泌腺，导致口干、眼干等症状。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干燥综合征可分为原发性干燥综合征和继发性干燥综合征，其中原发性干燥综合征是最常见的类型。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018" r="2101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干燥综合征的发病机制与免疫系统异常有关，导致针对外分泌腺的自身免疫反应，引起腺体功能受损。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干燥综合征的具体病因尚不完全清楚，可能与遗传、环境因素、感染等有关。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发病机制与病因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干燥综合征的主要症状包括口干、口腔溃疡、龋齿、眼睛干涩、泪少等症状，其他可能伴随的症状包括关节痛、乏力等。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诊断标准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干燥综合征的诊断主要依据临床表现、实验室检查和特殊检查，如唇腺活检、唾液腺功能检查等。同时需排除其他类似疾病，如系统性红斑狼疮、类风湿关节炎等。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临床表现与诊断标准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干燥综合征的治疗方法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激素类药物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免疫抑制剂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生物制剂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其他药物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如抗CD20单克隆抗体等，用于抑制B细胞活性，减少自身抗体的产生。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如环孢素、甲氨蝶呤等，用于调节免疫系统，减少自身抗体产生。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如泼尼松等，用于缓解炎症和自身免疫反应，控制病情进展。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如氯化钾、氯化钙等，用于补充电解质，预防骨质疏松等并发症。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口腔护理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眼部护理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皮肤护理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生活方式调整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非药物治疗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保持口腔清洁，定期口腔检查，预防口腔感染。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定期进行眼科检查，使用人工泪液缓解眼部干燥症状。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保持皮肤湿润，避免使用刺激性化妆品和护肤品。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保持充足睡眠，适量运动，保持良好的饮食习惯和心理状态。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21" r="5321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唇腺活检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腮腺导管移植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其他手术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通过唇腺活检确诊干燥综合征，同时评估病情严重程度。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用于缓解口腔干燥症状，提高生活质量。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如泪腺移植、角膜移植等，用于缓解眼部干燥症状，保护视力。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手术治疗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干燥综合征的预防与护理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https://d.book118.com/698050015140006024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2024-09-01T08:05:42.222</cp:lastPrinted>
  <dcterms:created xsi:type="dcterms:W3CDTF">2024-09-01T00:05:42Z</dcterms:created>
  <dcterms:modified xsi:type="dcterms:W3CDTF">2024-09-01T00:05:44Z</dcterms:modified>
</cp:coreProperties>
</file>