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B9B669-6418-4CEE-BB70-0584EFAE4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5D01B5-9776-4CE5-8686-2F78B84D1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0364E9-0D67-4E81-9300-78B64F5F8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C5F7C9-A515-4AE4-9C28-04F208D37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4A7805-6D04-4F80-B737-B0AB05A50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662EBD-9385-444F-A3A1-1CD537FE8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160CD8-F340-46A1-BB0C-903AB6C5F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A38D72-F631-4C43-8621-13E6414ED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0E67A6-6F45-46C6-84DB-5C18C430F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204E15-B963-4587-82F6-F4C38996C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798FC3-32D3-4257-83A6-A2DD1432A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5004612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留学专家总结赴日本留学优势</a:t>
            </a:r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200">
              <a:solidFill>
                <a:srgbClr val="131516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学术优势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文化优势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语言优势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经济优势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科技与创新优势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就业与移民优势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留学日本的意义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开拓国际视野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留学日本可以让学生接触到不同的文化、思维方式和教育体系，有助于开拓国际视野，增强跨文化交流能力。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提升语言能力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日本是一个重视语言教育的国家，留学期间可以提高学生的日语水平，同时也有机会学习其他外语，如英语等。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增加就业竞争力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留学经历可以丰富学生的个人简历，提高在就业市场上的竞争力，特别是在与日本相关的行业。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日本教育体系的优势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高质量教育资源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日本拥有世界一流的教育资源，包括优秀的师资、先进的教学设施和研究机构等。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学科门类齐全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日本的学科门类非常齐全，涵盖了人文、社会科学、自然科学、工程技术等各个领域，为学生提供了广泛的选择空间。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注重实践和应用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日本教育体系注重实践和应用能力的培养，许多课程都包括实验、项目和实践等环节。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国际化程度高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日本的大学国际化程度很高，许多课程都采用英语授课，同时也有大量的国际学生和国际交流活动，为学生提供了良好的国际化环境。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学术优势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优质教育资源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这些大学拥有先进的教学设施、优秀的教师团队和丰富的教育资源，为学生提供良好的学习环境。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国际交流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世界一流大学通常拥有广泛的国际合作关系，为学生提供丰富的国际交流机会。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学术声誉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日本的大学在亚洲乃至全球享有很高的学术声誉，许多大学在世界大学排名中名列前茅。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375" r="163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世界一流大学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日本的大学提供多种多样的学科选择，涵盖人文、社会科学、自然科学、工程技术等各个领域。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专业深度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542" r="17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跨学科学习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在各个学科领域，日本的大学都有深入的研究和专业的教学，能够满足学生的不同兴趣和职业目标。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许多大学还鼓励学生进行跨学科学习，提供双学位、辅修等机会，帮助学生培养多元化的知识背景。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丰富的学科选择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日本的大学在各个领域都有强大的研究实力，尤其在工程技术、自然科学等领域取得了世界领先的成果。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研究实力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日本的大学注重培养学生的研究能力和创新精神，鼓励学生参与科研项目和学术活动，营造良好的学术氛围。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学术氛围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2375" r="22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日本的大学积极开展国际合作研究，与国际知名企业和研究机构建立紧密的合作关系，为学生提供更多的实践和研究机会。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高质量的学术研究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文化优势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礼仪之邦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日本以礼仪著称，注重礼貌和尊重他人，有助于留学生培养良好的社交礼仪和跨文化交流能力。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深厚的文化底蕴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日本拥有悠久的历史和丰富的文化遗产，如茶道、花道、武道等，为留学生提供了深入了解日本文化的机会。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艺术与时尚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日本在动漫、设计、时尚等领域具有世界领先地位，为留学生提供了丰富的艺术资源和时尚潮流体验。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250" r="152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50" r="1675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6667" b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独特的日本文化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国际化的社会环境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日本是一个国际化程度较高的国家，吸引了来自世界各地的留学生和移民，形成了多元文化的社会环境。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跨文化交流的机会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在日本留学，留学生可以结交来自不同国家的朋友，拓展国际视野，提高跨文化交流能力。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包容与尊重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日本社会对外国文化持开放态度，尊重不同文化背景的人，有助于留学生融入当地社会。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多元文化的融合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125" r="19125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日本拥有世界一流的教育资源，为留学生提供了优质的学习环境和学术氛围。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优质的教育资源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日本的大学和政府为留学生提供了完善的支持体系，包括奖学金、就业指导、心理咨询等，帮助留学生顺利度过留学生活。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完善的留学生支持体系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日本的大学和社会团体为留学生提供了丰富多彩的课外活动，如文化节、运动会、志愿者活动等，有助于留学生拓展兴趣爱好和社交圈子。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丰富的课外活动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对国际学生的友好氛围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语言优势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日语能力证明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留学生通常需要通过相应的日语能力考试，如JLPT（日本语能力测试），以证明自己的日语水平。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广泛使用的语言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日语是日本的官方语言，也是该国的主要交流语言，广泛应用于各个领域。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留学必备技能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对于计划赴日留学的学生来说，掌握日语是必不可少的要求，这有助于他们更好地融入当地社会和文化。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日语的普及程度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https://d.book118.com/698050046124006044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2024-09-25T02:19:22.040</cp:lastPrinted>
  <dcterms:created xsi:type="dcterms:W3CDTF">2024-09-24T18:19:22Z</dcterms:created>
  <dcterms:modified xsi:type="dcterms:W3CDTF">2024-09-24T18:19:24Z</dcterms:modified>
</cp:coreProperties>
</file>