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F5AA1-BECA-472D-BBC8-1E2883989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ACD3D-7E5E-4777-8C72-6B03DD61E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31BD1-3F67-4677-9430-7C44C956E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40462-799D-4B15-8179-1852087B5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41A79E-4543-440F-8AA7-7D6208365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4B9254-AC70-419E-A106-5CC62E3E6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31E71E-3A9A-454E-8B65-B2DADCF8D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70B9C-227F-4052-8981-199381B3F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08A1C-CAB3-4852-9CAA-0641C3D33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3161D-FFC5-4363-A972-76CE686F4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BE1A6-1241-485D-9474-82C18CC55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5014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室内设计工程进度管理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进度控制方法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随着人们生活水平的提高，对室内环境的要求也越来越高，室内设计工程市场需求不断增长。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室内设计工程公司数量不断增加，市场竞争日益激烈，需要提高项目管理水平以保持竞争优势。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确保项目按照设计要求高质量完成，满足客户对室内环境的美观、舒适、实用等方面的需求。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583" r="285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制定合理的项目进度计划，确保项目按时交付，避免延误导致的成本增加和客户不满。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通过有效的成本控制，实现项目的经济效益，提高企业的盈利能力。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降低项目风险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有效的进度管理可以预测和应对潜在的项目风险，减少因延误、超预算等问题对项目的影响。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提高客户满意度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按时交付高质量的室内设计工程可以提高客户满意度，增强客户对企业的信任，有利于企业长期发展。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确保项目按时完成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通过进度管理，可以制定详细的项目计划，合理分配资源，确保项目按时完成。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进度计划制定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将整体设计任务划分为若干个子任务，如概念设计、详细设计、施工图设计等。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设计任务划分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任务层级划分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07" r="1740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任务责任分配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3" r="29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根据任务的复杂程度和关联性，将任务划分为不同的层级，形成工作分解结构图。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明确每个子任务的负责人和执行团队，确保任务的有效实施。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工作分解结构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历史数据参考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借鉴过往相似项目的任务执行时间，为当前任务的时间估算提供参考。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邀请经验丰富的专家对任务时间进行评估，以确保时间估算的准确性。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三点估算法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采用最乐观时间、最可能时间和最悲观时间进行加权平均，得出任务时间的合理估算。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任务时间估算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资源优化分配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根据关键任务的资源需求，合理分配人力、物力和财力资源，确保关键任务的顺利推进。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任务依赖关系分析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分析任务之间的前后依赖关系，确定哪些任务位于关键路径上。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关键任务识别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识别对项目总工期有直接影响的关键任务，确保这些任务的优先执行。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关键路径识别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67" r="23667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甘特图绘制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采用甘特图等进度管理工具，将任务按照时间顺序进行排列，形成直观的进度计划表。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里程碑设置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在进度计划中设置重要的里程碑节点，便于监控项目的整体进度。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风险应对措施制定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针对可能出现的进度延误风险，制定相应的应对措施，如增加资源投入、调整任务优先级等。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制定详细进度计划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进度控制方法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明确项目关键节点，如设计方案完成、材料采购到位、施工完成50%等。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里程碑事件定义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通过定期会议、进度报告等方式，对里程碑事件进行实时跟踪和监控。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监控手段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设立预警线，当里程碑事件进度滞后时，及时采取应对措施。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217" r="222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里程碑事件监控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根据项目合同、设计方案等，制定详细的施工计划，明确各阶段的任务、时间和资源需求。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实际进度记录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通过现场观察、施工日志等方式，实时记录项目实际进度情况。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将实际进度与计划进行对比，找出偏差，分析原因。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实际进度与计划对比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调整措施制定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根据偏差原因，制定相应的调整措施，如优化设计方案、增加施工人员、调整材料采购计划等。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调整措施实施与跟踪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确保调整措施的有效实施，并持续跟踪监控，确保进度回归正轨。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偏差原因分析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针对进度偏差，从设计、施工、材料、人员等方面进行深入分析，找出根本原因。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偏差分析与调整措施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28" r="1652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定期编制项目进度报告，包括实际进度情况、与计划的对比、偏差分析、调整措施等内容。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进度报告编制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组织项目进度汇报会议，邀请项目相关方参加，共同讨论项目进度情况及存在的问题。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进度汇报会议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根据汇报会议讨论结果，制定下一步的决策和行动计划，确保项目按计划顺利进行。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决策与行动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进度报告编制与汇报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资源调配与优化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物资资源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列出项目所需的材料、设备、家具等物资资源清单，明确规格、数量和预算。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评估项目的时间要求，包括设计、采购、施工等各环节的时间安排。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分析项目所需的设计师、项目经理、施工队伍等人力资源，确定数量和技能要求。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资源需求分析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协调不同环节和部门之间的资源需求，实现资源的合理分配和平衡利用。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资源平衡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制定详细的资源调配计划，明确资源的来源、数量、使用时间和成本等，确保资源的及时供应和有效利用。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根据项目需求和资源紧缺程度，对各项资源进行优先级排序，确保关键资源得到优先保障。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资源调配策略制定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通过改进设计、采用高效施工方法和设备等方式，提高资源利用效率，降低成本。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加强项目间的资源共享，避免资源浪费和重复投入，提高整体资源利用效率。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对于可回收利用的物资资源，制定回收计划，降低资源消耗和环境污染。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资源利用效率提升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https://d.book118.com/698050141015006032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2024-09-09T09:01:10.696</cp:lastPrinted>
  <dcterms:created xsi:type="dcterms:W3CDTF">2024-09-09T01:01:10Z</dcterms:created>
  <dcterms:modified xsi:type="dcterms:W3CDTF">2024-09-09T01:01:13Z</dcterms:modified>
</cp:coreProperties>
</file>