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25B665-26DA-40F8-A283-ECEE175358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7FF147-B029-4A2A-B6A3-32BA17B680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C18217-5C76-4B58-9B70-6B334EDB1B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67E723-001B-4054-B157-82E3B687B4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62703DF-2B3E-4611-928F-C34BF257A3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FD34157-4BF6-4A23-BD3D-B3DA3AAF06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D3D2B65-FAF8-4085-8B62-E002B291E9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F9C0F8-7CBE-4BA1-94BC-1D995848A8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62AABA-ED35-4880-A5CA-3C64332474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FB53A8-A447-4791-8BDD-747173D58F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D77ADD-B0ED-491D-8BB8-FCDA0F8EEC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805014301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管理员工绩效激发工作动力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绩效管理体系建立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员工激励机制设计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培训与发展计划制定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良好沟通氛围营造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团队建设与协作能力提升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持续改进与创新推动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绩效管理体系建立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确定具体、可衡量的工作目标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为员工设定清晰、明确的工作目标，确保他们了解自己的工作重点和预期成果。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沟通期望与要求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与员工充分沟通，确保他们理解公司对他们的期望和要求，以及达成目标所需的工作标准和努力程度。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962" r="23962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明确目标与期望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制定客观、公正的考核标准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根据工作性质和职责，制定客观、公正的考核标准，确保评估结果具有可比性和可信度。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考虑多维度评估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除了工作成果外，还应考虑员工的工作态度、团队合作、创新能力等多方面的表现，以全面评估员工的绩效。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设定合理考核标准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按照设定的考核周期，定期对员工的绩效进行评估，确保评估结果及时、准确。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定期绩效评估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提供具体反馈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鼓励员工参与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892" r="138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针对员工的绩效表现，提供具体的反馈和建议，帮助他们了解自己的工作优缺点及改进方向。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鼓励员工参与评估过程，提出自己的意见和建议，增强他们的参与感和归属感。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定期评估与反馈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员工激励机制设计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090" b="709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5477" b="547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物质激励措施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薪酬激励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通过设立奖金、绩效工资等，将员工的收入与其工作表现直接挂钩，激励员工为获得更高薪酬而努力工作。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福利待遇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提供完善的福利待遇，如医疗保险、年假、节日福利等，以增加员工对企业的归属感和忠诚度。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股票期权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给予员工股票期权，使其成为公司的股东，从而激发员工对公司的责任感和长期发展的关注。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针对不同员工的需求和动机，制定个性化的激励方案，如提供培训、晋升机会、承担更具挑战性的工作等。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3833" r="383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个性化激励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通过设立团队目标、团队奖金等方式，鼓励团队成员之间的协作和共同努力，以实现团队整体绩效的提升。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团队激励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5615" r="561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9125" r="191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通过设立长期激励计划，如员工持股计划、利润分享计划等，激励员工关注公司的长期发展，并为之付出努力。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长期激励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差异化激励策略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培训与发展计划制定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分析业务需求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结合公司战略和部门目标，分析未来业务对员工技能和能力的要求。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确定发展需求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对比员工当前技能水平和业务需求，识别出员工需要提升的技能和能力，以及潜在的发展机会。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评估员工当前技能水平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通过绩效评估、360度反馈调查、面试等方式了解员工当前的技能水平和能力状况。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819" r="14819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识别员工发展需求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根据员工发展需求，制定明确的培训目标，包括提升的技能、掌握的知识和改变的态度等。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3125" r="1312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制定培训目标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根据培训目标和员工特点，选择合适的培训方式，如在线课程、工作坊、外部培训等。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选择培训方式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结合培训目标和方式，制定详细的培训计划，包括课程安排、时间表、资源需求等。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制定培训计划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制定个性化培训计划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评估效果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根据培训目标和员工反馈，评估培训效果，包括员工技能提升程度、知识掌握情况和态度改变等。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收集反馈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在培训过程中和培训结束后，收集员工的反馈意见，了解他们对培训内容和方式的看法。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调整计划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根据评估结果，及时调整培训计划，包括改进培训内容、更换培训方式或增加辅导措施等，以确保培训目标的实现。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6299" r="6299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跟踪培训效果并调整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https://d.book118.com/698050143015006032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2024-09-09T09:01:11.533</cp:lastPrinted>
  <dcterms:created xsi:type="dcterms:W3CDTF">2024-09-09T01:01:11Z</dcterms:created>
  <dcterms:modified xsi:type="dcterms:W3CDTF">2024-09-09T01:01:13Z</dcterms:modified>
</cp:coreProperties>
</file>