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F6E3D-2A34-4B39-A6D7-1B35C8C0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DDD56-3991-41A1-B9C8-7D3A53BF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79C44-CDEB-41BC-B73C-CA174539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6255C-EF0D-4ED4-9582-9A6E82BDE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AA9ED-5628-46CF-806A-4E1FC1C19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8B354-E3E8-4CDA-B328-0585E2ED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A8293-5076-492E-8545-B370C06CE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618B8-06DB-4EF1-9D65-AA5D5B48B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74F38-FD50-46EA-82C2-CC1304AD5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4D72F-BDB7-41CF-9FA2-063F77729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94CCC-7F72-4DE1-B0C7-1D47CC59B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101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恢复健康的漫长过程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恢复健康的挑战与困难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制定个性化恢复计划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营养与饮食在恢复过程中的作用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运动与锻炼在恢复过程中的作用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心理调适与情绪管理在恢复过程中的作用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睡眠与休息在恢复过程中的作用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在经历了疾病或伤害后，恢复健康是一个至关重要的过程，它涉及到身体、心理和社会层面的全面康复。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本文旨在为那些正在经历恢复过程的人提供指导和支持，帮助他们了解如何有效地管理自己的健康。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提供指导和支持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强调恢复健康的重要性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恢复健康可以改善身体功能，减轻疼痛，增强免疫力，从而提高生活质量。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增强社会参与度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预防再次受伤或疾病复发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身体健康与心理健康密切相关，恢复健康有助于减轻焦虑和压力，提高情绪稳定性。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健康的身体和心理状态使人们能够更好地参与社会活动，与他人建立联系，并获得更多的社会支持。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通过恢复健康，人们可以学习如何更好地照顾自己，预防再次受伤或疾病复发。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恢复健康的挑战与困难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面对疾病或伤害，首先需要接受现实并认识到恢复健康是一个漫长的过程。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接受现实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疾病或伤害可能导致焦虑和压力，影响心理健康和恢复过程。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长期的病痛可能让人失去自信，对康复产生怀疑。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心理层面的挑战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疾病或伤害可能导致持续的疼痛或不适，影响日常生活和康复训练。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某些疾病或伤害可能导致身体功能受限，如运动能力下降、感官功能减退等。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身体功能受限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长期疾病或伤害可能增加并发症的风险，如感染、营养不良等。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生理层面的挑战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长期的疾病或伤害可能导致经济压力增加，如医疗费用、收入减少等。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病痛可能导致社交活动减少，与亲朋好友的联系减少，产生孤独感。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长期的病痛可能影响工作或学业表现，甚至导致失业或辍学。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工作与学业影响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制定个性化恢复计划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评估健康状况和需求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全面了解病史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收集患者的病史信息，包括疾病类型、病程、治疗经过等，为后续的恢复计划提供依据。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进行身体检查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对患者进行全面的身体检查，评估其身体状况、生理功能以及潜在的健康问题。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评估心理状况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了解患者的心理状态，包括情绪、压力、焦虑等方面，以便制定针对性的心理干预措施。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综合考虑患者的年龄、性别、身体状况等因素，为其制定个性化的恢复计划，包括饮食、运动、药物治疗等方面。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定期调整计划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根据患者的恢复情况和反馈，及时调整恢复计划，确保其科学性和有效性。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设定短期和长期目标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根据患者的健康状况和需求，设定明确的短期和长期恢复目标。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调整生活方式和习惯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建议患者遵循均衡、多样化的饮食原则，增加蔬菜、水果、全谷类等健康食品的摄入，减少高糖、高脂等不健康食品的摄入。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根据患者的身体状况和恢复目标，为其制定合适的运动计划，如散步、慢跑、瑜伽等，逐步提高运动强度和频率。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建议患者保持规律的作息时间，保证充足的睡眠和良好的睡眠质量，有助于身体恢复和健康。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对于吸烟和饮酒的患者，应劝导其戒烟限酒，以改善身体状况和促进健康恢复。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营养与饮食在恢复过程中的作用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确定营养需求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根据年龄、性别、身体状况、活动量等因素，个性化地确定每日所需的热量、蛋白质、脂肪、碳水化合物、维生素、矿物质等营养素的需求量。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评估身体营养状况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通过血液检查、身体成分分析等手段，了解身体当前的营养状况，确定是否存在营养不良或营养过剩等问题。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根据营养需求评估结果，制定符合个人需求的饮食计划，包括餐次分配、食物种类和数量的选择等。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176" r="517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" b="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69" r="140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合理搭配食物，确保摄入足够的蛋白质、脂肪、碳水化合物、维生素、矿物质等营养素，避免偏食或挑食。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选择不同种类的食物，尤其是富含纤维的蔬菜、水果、全谷类食物等，以促进肠道健康。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控制总热量摄入，避免过量进食导致肥胖和其他健康问题。同时，要注意控制盐、糖、油的摄入量。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适量饮食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遵循规律的餐次和定量的食物摄入，有助于维持血糖稳定、促进消化吸收。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定时定量饮食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健康饮食原则与实践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https://d.book118.com/698051014106006036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2024-09-16T02:27:55.761</cp:lastPrinted>
  <dcterms:created xsi:type="dcterms:W3CDTF">2024-09-15T18:27:55Z</dcterms:created>
  <dcterms:modified xsi:type="dcterms:W3CDTF">2024-09-15T18:27:58Z</dcterms:modified>
</cp:coreProperties>
</file>