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53673-F9CB-47BC-B08A-CCF94B88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521D7-CA84-4972-BA75-DC2A2AC3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A5689-2AB0-4B9B-88ED-DD7B49422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5B2F1-BB9B-4538-9CB8-334EE8BF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061A7-3D18-42F6-8D5C-6B4D7A4F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FA009-B99B-4D0C-9608-80A2C86EE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08B036-0F1B-482C-B28A-2C819B1EE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2EEA1-219D-40A5-BE83-4E8772DC3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AA94F-48E5-473D-AD0A-3EE06D9A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C0BEF-588E-4A0A-BF93-262D1A46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41DF6-B1A9-4DF6-BF3F-E26D6EE93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021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门诊病人健康宣教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宣教对象分类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向病人传授预防常见疾病的知识和方法，如感冒、高血压、糖尿病等。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帮助病人了解所患疾病的病因、症状、治疗方法及注意事项，减少误解和恐慌。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宣传健康饮食、适量运动、规律作息等生活习惯，提高病人对健康生活的认识。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提高病人健康知识水平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教导病人如何监测自身健康状况，如测量血压、血糖等。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指导病人如何进行自我管理，如按时服药、定期复查等。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教会病人如何在紧急情况下自救互救，如心肺复苏、急救措施等。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增强病人自我保健能力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通过宣教让病人更加了解医生的诊疗方案和治疗措施，提高病人的治疗依从性。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解答病人的疑问和困惑，消除不必要的担忧和疑虑，增强病人的信任感。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消除疑虑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通过有效的沟通与宣教，建立良好的医患关系，提高病人的满意度。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促进医患沟通与信任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感冒的病因、症状、治疗方法和预防措施。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高血压的定义、症状、治疗方法和日常管理。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糖尿病的病因、症状、治疗方法及日常饮食控制。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各类疫苗的作用、接种时间和注意事项。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定期进行身体检查的重要性及检查项目。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口腔保健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口腔卫生的重要性及日常口腔护理方法。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合理膳食搭配、营养摄入建议及避免不良饮食习惯。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适合不同年龄和性别的运动方式、运动强度和频率。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吸烟和饮酒对健康的危害及戒烟限酒的重要性。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医保报销比例、起付标准及相关政策解读。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医疗纠纷的解决途径和相关法律法规。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挂号、候诊、就诊、缴费、取药等流程说明。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https://d.book118.com/698051021022006036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2024-09-15T07:32:56.023</cp:lastPrinted>
  <dcterms:created xsi:type="dcterms:W3CDTF">2024-09-14T23:32:56Z</dcterms:created>
  <dcterms:modified xsi:type="dcterms:W3CDTF">2024-09-14T23:32:58Z</dcterms:modified>
</cp:coreProperties>
</file>