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F8811-F0A0-475D-BF27-3F05AA9DC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7C039-5F6C-45BE-9F6F-36B872258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916E8-C7A2-4E9A-85F3-017C8CFE0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7ABCC-D67C-4045-9BB2-41F3F993D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947F4-514F-4C94-9FB8-1E4CE22CF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6BE11-0806-4654-8ECC-309296AC6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28C67-1713-4D66-9772-B5A84DF4D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C0671-7C45-403D-A935-7A3A87E15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FC841-5B39-45C4-8532-82CA17AEB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AEBB8-2947-46DF-94CE-062C96AD3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A2765-5B87-4571-A39A-AAE208FD4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105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石油化工行业2024年财务状况展示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2024年行业整体财务状况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各细分领域财务状况分析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重点企业财务状况展示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行业风险与挑战应对策略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石油化工行业现状及重要性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石油化工行业是全球最大的工业之一，涉及石油、天然气等能源的开采、加工和销售，以及化工产品的生产。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石油化工行业包括上游的石油和天然气开采、中游的炼油和化工生产，以及下游的产品销售和分销等环节。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石油化工行业对于全球经济和社会发展具有重要意义，它提供了大量的能源和化工产品，广泛应用于交通、建筑、制造、农业等领域。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全球石油化工市场呈现多元化和区域化特征，欧美发达国家在技术研发和品牌方面具有优势，而亚洲地区在生产和消费方面占据主导地位。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中国石油化工行业近年来发展迅速，已成为全球最大的石油化工生产国之一。国内市场竞争激烈，企业数量众多，但整体技术水平相对较低。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与国际先进水平相比，中国石油化工行业在技术创新、品牌影响力等方面仍有差距。未来需要加强技术研发和品牌建设，提高国际竞争力。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148" r="271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随着科技的不断进步，石油化工行业将更加注重技术创新和绿色发展，推动产业转型升级。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人工智能、大数据等技术的应用将促进石油化工行业的智能化发展，提高生产效率和管理水平。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随着全球环保意识的增强，石油化工行业将面临更严格的环保要求和挑战，需要采取更加环保的生产方式和处理技术。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在全球化和经济一体化的背景下，石油化工行业将加强国际化合作，共同应对市场挑战和技术难题。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2024年行业整体财务状况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利润总额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全行业实现利润总额XX万亿元，同比增长XX%，表明行业整体盈利能力有所提升。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行业平均利润率为XX%，较上年提高XX个百分点，显示出行业盈利能力的增强。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总收入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2024年石油化工行业实现总收入达到XX万亿元，同比增长XX%，主要得益于国内外市场需求增长及产品价格回升。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总收入与利润水平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利息保障倍数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行业平均利息保障倍数为XX倍，显示出企业有足够的利润支付利息费用，长期偿债能力良好。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资产负债率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石油化工行业平均资产负债率为XX%，保持在合理水平，表明行业整体偿债能力稳定。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流动比率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行业平均流动比率为XX，意味着行业内企业短期偿债能力较强。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资产负债率及偿债能力评估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存货周转率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行业平均存货周转率为XX次，表明企业存货管理水平较高，运营效率良好。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应收账款周转率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行业平均应收账款周转率为XX次，显示出企业收款速度较快，资金回笼效率高。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成本费用利润率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行业平均成本费用利润率为XX%，表明企业在控制成本方面取得一定成效，盈利能力有所提升。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运营效率与成本控制能力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各细分领域财务状况分析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受益于全球经济复苏和原油需求增长，炼油领域营业收入实现稳步增长。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受原油价格波动、炼油装置运行状况等因素影响，利润水平呈现波动上升趋势。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通过优化原料采购、提高装置运行效率等措施，有效控制成本支出，提升盈利能力。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炼油领域财务状况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产品多样化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化工领域产品种类繁多，包括塑料、橡胶、合成纤维等，市场需求稳定增长。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不断推动技术创新和产品升级，提高产品附加值和市场竞争力。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环保投入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加大环保投入力度，推动绿色化工发展，降低环保成本支出。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化工领域财务状况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https://d.book118.com/698051050126006026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2024-09-04T08:10:38.354</cp:lastPrinted>
  <dcterms:created xsi:type="dcterms:W3CDTF">2024-09-04T00:10:38Z</dcterms:created>
  <dcterms:modified xsi:type="dcterms:W3CDTF">2024-09-04T00:10:40Z</dcterms:modified>
</cp:coreProperties>
</file>