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63E48-10EB-44AA-A5B0-CA1FAEB1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08557-223D-44D0-8CE4-228D05D30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A329A-D472-4EAB-875F-42A32E08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4889D-BB66-4AE2-B1C8-8E4FEF17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2DF59-997A-4F46-8B3A-58BD4A434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15DA9-4DA6-48D8-8AFE-3EA781D37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471E2-94B6-463C-ACE8-CCEDB033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74962-E79D-473F-9C96-23806F3A3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E6A49-92DD-4D53-8E79-9954D41D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CFA5A-5D51-4DCC-9D0F-F756010D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AEB6C-0EFD-463C-A4BB-CDBA1F1E3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1066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大学生团支书个人年度工作总结报告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总结过去一年的团支部工作，反思不足，提炼经验，为下一阶段工作提供指导。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作为团支书，肩负着引领团员青年成长成才的重要使命，需要通过年度工作总结来不断提升个人和组织的工作水平。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本次总结报告覆盖的时间范围为过去一年，从XXXX年XX月至XXXX年XX月。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成效与反思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包括团支部组织建设、团员教育管理、团日活动开展、社会实践与志愿服务等方面的工作。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重点总结工作的成效、存在的问题及原因，并提出改进措施和建议。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传达党的路线、方针、政策和上级团组织的决议，组织团员学习政治理论、时事政策和团的基础知识，提高团员的思想政治觉悟。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加强团的自身建设，组织团员和青年学习科学文化知识，进行爱国主义、集体主义、社会主义教育，引导团员青年树立正确的世界观、人生观和价值观。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负责对团员进行培养、教育和管理，做好团员的思想政治工作，组织团员开展组织生活，培养团员的民主意识和组织纪律性。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团结带领广大团员青年，围绕学校中心工作，开展健康有益的文化、体育、科技、娱乐等活动，促进校园精神文明建设。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团支部工作职责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个人年度任务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制定并执行团支部工作计划，确保各项工作的顺利进行。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组织开展丰富多彩的团组织活动，提高团员的参与度和满意度。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加强与上级团组织和学校相关部门的沟通协调，争取更多的资源和支持。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关注团员的思想动态和学习生活情况，及时提供帮助和支持。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制定详细的工作计划，明确工作目标和时间节点。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根据工作计划，合理分配任务和资源，确保各项工作的顺利进行。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及时跟进工作进度，发现问题及时协调解决。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对工作成果进行总结和评估，不断改进和提高工作质量。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团支部工作成果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深入学习贯彻习近平新时代中国特色社会主义思想，组织团员青年认真学习党的路线方针政策，提高政治觉悟和思想认识。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定期开展主题团日活动，围绕国家大事、时事热点和青年关注的问题，引导团员青年树立正确的世界观、人生观和价值观。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544" b="654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加强网络思想政治教育，运用新媒体平台，传播正能量，弘扬社会主义核心价值观。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思想政治教育成果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加强团员队伍建设，做好团员发展、团员管理和团费收缴工作，提高团组织的凝聚力和战斗力。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推进团支部规范化建设，积极参加学校团委组织的各类培训和学习活动，提升团支部工作水平。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健全团支部组织机构，完善工作制度，确保各项工作有章可循、有据可查。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组织建设成果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校园文化活动成果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组织开展丰富多彩的校园文化活动，如文艺比赛、体育竞赛、志愿服务等，丰富同学们的课余生活，提升校园文化氛围。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积极参与学校大型活动的筹备和组织工作，如校庆、运动会等，为学校的文化建设贡献力量。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加强与其他学生组织的交流合作，共同打造具有特色的校园文化品牌活动，提升学校的社会影响力和美誉度。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https://d.book118.com/698051066075006046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2024-09-27T12:14:09.325</cp:lastPrinted>
  <dcterms:created xsi:type="dcterms:W3CDTF">2024-09-27T04:14:09Z</dcterms:created>
  <dcterms:modified xsi:type="dcterms:W3CDTF">2024-09-27T04:14:11Z</dcterms:modified>
</cp:coreProperties>
</file>