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C6F98-E67D-4DF5-88D4-96C7860E3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FB806-CE1B-4B21-BDC6-3027F8A2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3B672-035A-4B22-8727-D9CEBD5A9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26BCB-8D10-45FA-BE73-53AF0C1F1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291B3-4ECC-4B6E-BC58-F41F82640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DF87C-F8A4-4C78-AA33-65E5C0FB9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FEA9CB-8EB8-4795-8F41-F422E017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26179-8C51-481B-BDC9-84B3F12F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C256E-8418-430A-A3C3-031BA9EB2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8D592-62D9-4A88-9E64-50AEBA247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B31A8-8F83-4C94-8326-9D8595AD7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11050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评标办法分析(高速公路机电招标评标办法分析)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评标办法基本框架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高速公路机电招标特点分析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评标办法关键因素剖析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评标办法实施效果评估及改进建议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高速公路机电招标目的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通过对高速公路机电系统进行招标，选择具有技术实力、经验丰富且价格合理的承包商，确保高速公路机电系统的建设质量和效益。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评标办法分析背景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随着高速公路建设的快速发展，机电系统的招标评标工作越来越受到重视。评标办法的合理性和公正性直接关系到招标结果的优劣，因此需要对评标办法进行深入分析。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高速公路机电招标通常包括监控系统、通信系统、收费系统、照明系统、供配电系统等多个子系统。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一般包括编制招标文件、发布招标公告、投标、开标、评标、定标等步骤。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投标人需要具备相应的资质和经验，按照招标文件的要求编制投标文件，并在规定时间内提交。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高速公路机电招标概述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评标办法基本框架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科学、合理、可操作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评标办法应基于科学的方法和合理的标准，确保评标结果客观、准确。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保密、安全、可追溯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确保评标过程的保密性，防止信息泄露，同时保证评标结果的安全性和可追溯性。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公正、公平、公开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确保所有投标者在同一起跑线上，避免任何形式的歧视和不公平待遇。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中标公示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公示中标结果，接受社会监督。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根据评标办法对投标文件进行综合评价，确定中标候选人。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对初步评审合格的投标文件进行详细评审，包括技术评审、商务评审等。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标前准备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包括制定评标办法、组建评标委员会、准备评标所需文件等。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对投标文件进行初步审查，包括资格预审、符合性检查等。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综合评分法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在满足招标文件实质性要求的前提下，按照招标文件中规定的各项因素进行综合评审后，以评标总得分最高的投标人作为中标候选人的评标方法。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综合考虑投标文件的各个方面，包括技术、商务、价格等，对投标文件进行综合评价。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最低评标价法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在满足招标文件实质性要求的前提下，以提出最低评标价的投标人作为中标候选人的评标方法。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经评审的最低投标价法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在满足招标文件实质性要求的前提下，对投标报价进行评审后，以提出最低投标价的投标人作为中标候选人的评标方法。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评标方法分类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高速公路机电招标特点分析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技术复杂性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机电系统作为高速公路的重要组成部分，其技术复杂性体现在系统集成、设备配置、施工安装等多个方面。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高投入性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高速公路机电系统建设需要投入大量资金，用于设备购置、软件开发、系统集成等。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高速公路机电招标项目涉及多个专业领域，如监控系统、通信系统、收费系统等，每个领域都有特定的技术要求和标准。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招标项目特点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投标人需要具备相应的专业资质和技术实力，能够提供满足招标要求的技术方案和实施方案。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投标人在高速公路机电领域应具备丰富的实施经验，能够证明其具备完成类似项目的能力。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投标人需要综合考虑技术、经济、管理等多方面因素，提供全面的解决方案。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投标人特点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随着高速公路建设的不断推进和智能化交通的发展，对高速公路机电系统的需求不断增加，市场规模持续扩大。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高速公路机电招标市场竞争激烈，众多具备实力的企业参与投标，使得中标难度增加。同时，不同投标人在技术方案、价格、服务等方面存在差异，形成多样化的竞争格局。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https://d.book118.com/698051105012006035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2024-09-13T17:51:00.716</cp:lastPrinted>
  <dcterms:created xsi:type="dcterms:W3CDTF">2024-09-13T09:51:00Z</dcterms:created>
  <dcterms:modified xsi:type="dcterms:W3CDTF">2024-09-13T09:51:02Z</dcterms:modified>
</cp:coreProperties>
</file>