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A8185-A0F5-47B1-848E-9F2EDE018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312DC-E5B9-423D-972F-8445DBFB0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CB79B-A35D-4FE3-81E2-B022FB07E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FE3D9-D447-4409-A619-4405345ED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769855-E659-49E0-B104-D2B966169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443CAB-7F6B-445D-875E-A3BE6C53A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A69DB2-6006-44FA-8413-3EF7ED2BB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BA95B-A926-4136-BA68-4F09DCF69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4A212-3085-4A49-95D8-2FCD10AED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0B9D3-93DA-40E5-93E8-F4776CB23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0E7D7-357A-4AF1-98EA-AF257AD35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5113411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成人四肢血压测量的中国专家共识解读护理课件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共识背景与目的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共识内容概述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共识解读难点与重点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未来研究方向与展望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共识背景与目的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89" r="5489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成人四肢血压测量在临床中具有重要意义，能够为诊断和治疗提供重要依据。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然而，目前对于成人四肢血压测量的方法和标准尚未达成共识，导致测量结果存在差异和争议。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为了规范和推进成人四肢血压测量的临床应用，中国专家们经过多次讨论和修订，形成了《成人四肢血压测量的中国专家共识》。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制定统一的测量标准和方法，提高测量结果的准确性和可靠性。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促进临床医生对成人四肢血压测量的认识和应用，提高诊断和治疗水平。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加强护理人员对成人四肢血压测量的培训和管理，提高护理服务质量。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共识内容概述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38" r="213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测量顺序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测量姿势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测量工具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通常先测量右侧上肢血压，再测量左侧上肢血压，接着测量右侧下肢血压，最后测量左侧下肢血压。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被测量者应保持安静，平卧或坐姿，双脚自然平放，手臂与心脏在同一水平面上。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使用符合标准的血压计，定期校准以确保准确性。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成人四肢血压测量的方法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测量过程中的注意事项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如运动、情绪激动、吸烟、饮酒等。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为了获取更准确的血压值，建议进行多次测量并取平均值。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如出现明显异常的四肢血压值，应考虑是否存在血管疾病或其他相关疾病。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避免影响血压的因素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多次测量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异常值判断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正常值范围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异常差值意义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对比价值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四肢血压与上肢血压的对比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如出现明显的上下肢血压差值，可能提示存在血管病变或相关疾病。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通过比较四肢血压与上肢血压，可以为临床诊断提供更多信息，有助于疾病的早期发现和治疗。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正常情况下，下肢血压应稍高于上肢血压，但差值应在一定范围内。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https://d.book118.com/698051134116006027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2024-09-05T18:30:56.374</cp:lastPrinted>
  <dcterms:created xsi:type="dcterms:W3CDTF">2024-09-05T10:30:56Z</dcterms:created>
  <dcterms:modified xsi:type="dcterms:W3CDTF">2024-09-05T10:30:58Z</dcterms:modified>
</cp:coreProperties>
</file>