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63838-42C0-446E-BD50-BEC5E4A26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F91CB-59A4-4A43-8C28-88514DFD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8C0B5-4548-4F64-9D23-318735D7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4E0B7-9443-4880-ACC4-4D835B78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D9A01A-DDA1-45F7-B723-B54FECFE7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4D6DB-EB78-40D1-ABD0-461B3F100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CAA5C-B960-47C9-910F-94FBEA282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02E45-22EF-410B-9D95-97685E35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EF324-2766-4362-B3D3-9461A94B1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A2D37-8916-4C72-833E-8900A969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47ACA-E1A3-46B0-8B0B-7EB775C2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202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医院护理个人年终工作总结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患者日常护理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每日监测患者生命体征：包括体温、心率、呼吸、血压等，确保患者生命安全。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协助患者进行日常生活护理：如洗漱、进食、排泄等，提高患者生活质量。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定期更换床单、衣物，保持患者个人卫生。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关注患者心理状态，提供心理支持与疏导。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对患者的病情状况和自身认知情况进行了解和评估。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协助医生进行特殊检查：如心电图、B超等。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执行医嘱，进行药物治疗与注射。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对患者的病情状况和自身认知情况进行了解和评估。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对患者的病情状况和自身认知情况进行了解和评估。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特殊护理操作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详细记录患者病情变化、护理操作及医嘱执行情况。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定期整理并提交护理工作报告，为医生诊断和治疗提供依据。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及时反馈患者家属的意见和建议，促进医患沟通。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参与护理质量改进活动，提升护理服务水平。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通过提供优质的护理服务，患者的满意度得到了显著提升，患者对护理工作的评价普遍较高。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在患者满意度提升的同时，护理效果也得到了明显改善，患者的病情得到了有效控制，康复速度加快。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由于患者满意度的提高，医疗纠纷的数量明显减少，医患关系更加和谐。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医疗纠纷减少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积极参加医院组织的护理技能培训和学习活动，不断提高自己的护理操作技能水平。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在实际工作中不断总结经验，通过实践经验的积累，提高自己的护理操作技能。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与同事们积极交流合作，通过互相学习和借鉴，提升整个团队的护理操作技能水平。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护理操作技能提升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在团队协作中发挥积极作用，与团队成员密切配合，共同完成各项护理任务。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在工作中注重与患者及其家属的沟通交流，及时了解患者的需求和反馈，为患者提供更好的服务。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积极参加团队建设活动，增强团队凝聚力和向心力，提高团队协作效率。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https://d.book118.com/698052023117006026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2024-09-04T05:45:30.145</cp:lastPrinted>
  <dcterms:created xsi:type="dcterms:W3CDTF">2024-09-03T21:45:30Z</dcterms:created>
  <dcterms:modified xsi:type="dcterms:W3CDTF">2024-09-03T21:45:32Z</dcterms:modified>
</cp:coreProperties>
</file>