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CCD9F-96AA-4E14-A757-70A4AB4F5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AD34A-A3CB-4966-9A92-620D29156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65345-928E-4570-91FF-689F51A54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A1E21-92BE-4435-A307-5A3FD33D7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FB1163-67F6-40FF-8D6F-BFC41E225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BFDC3-D6AE-4ACA-B773-5926CD5E4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60F05C-9773-42F2-83F6-B7FD9CD6E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E0C2D-AF6B-4307-BCF8-32FE823F8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F739C-F5DD-4904-8E0C-08B7D012D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0E012-E672-4852-A656-FF05A68B0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44FEC-A6F4-4875-AD82-6607CE362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2034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教师工作职责培训课件培养学生的学术能力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培养学生学术能力的策略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课堂教学与学术能力培养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科研训练与学术能力提升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实践环节与学术能力拓展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通过培训，提升教师的教育理念、教学方法和学术研究能力，推动教师队伍专业化发展。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提升教师对学生学术能力培养的重视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明确学术能力在学生综合素质发展中的核心地位，引导教师将学术能力培养贯穿于教育教学全过程。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应对教育改革和发展需求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适应当前教育改革趋势，提高教师教育教学水平，促进学生全面而有个性的发展。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学术能力是学生核心素养的重要组成部分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包括学习能力、思维能力、创新能力和批判性思维等方面，是学生适应未来社会发展的关键能力。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学术能力有助于提高学生学业成绩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具备良好的学术能力有助于学生更好地掌握学科知识，提高学习效率和成绩。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学术能力是学生未来职业发展的重要基础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具备较高的学术能力有助于学生更好地适应未来职业发展的需求，提升职业竞争力。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根据学生的需求和课程目标，制定详细的教学计划，包括教学内容、教学方法、评估方式等。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授课与讲解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通过讲座、讨论、案例分析等多种教学方式，向学生传授知识、技能和思维方式。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设计有效的评估策略，及时了解学生的学习进度和掌握情况，为学生提供反馈和建议。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积极参与学术研究，关注学科前沿动态，提升学术水平和影响力。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开展学术研究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将研究成果以学术论文的形式发表在国内外学术期刊上，推动学术交流和发展。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发表学术论文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申请和承担各级科研项目，推动科研成果的转化和应用。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参与科研项目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学术指导职责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指导学生学术活动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担任学生学术活动的指导教师，为学生提供学术方面的指导和支持。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培养学生学术能力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通过科研训练、学术竞赛等方式，培养学生的创新思维、批判性思维和解决问题的能力。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引导学生参与学术交流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鼓励学生参加学术会议、研讨会等活动，拓宽学术视野，提高学术素养。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培养学生学术能力的策略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引入相关实例和案例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通过引入与学科相关的实例和案例，让学生了解到学术知识的实际应用，增加学习的兴趣和动力。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鼓励学生参与学术活动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组织学生参加学术讲座、研讨会、学术竞赛等活动，拓宽学生的学术视野，增强学术兴趣。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创设积极的学习环境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教师应该营造鼓励学生提问、讨论和探索的课堂氛围，激发学生对学术的热情和好奇心。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激发学生学术兴趣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教师应该指导学生掌握学科研究的基本方法，如文献综述、实验设计、数据分析等，培养学生的研究能力。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教授学科研究方法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通过引导学生对学术问题进行深入分析和评价，培养学生的批判性思维和独立思考能力。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培养学生的批判性思维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教师应该辅导学生学术论文的写作技巧和规范，帮助学生提高论文写作的质量和水平。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辅导学生学术论文写作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指导学生学术方法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强调学术诚信的重要性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教师应该向学生强调学术诚信的重要性，要求学生遵守学术规范和道德准则，杜绝抄袭、剽窃等行为。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培养学生的责任意识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通过引导学生认识到学术研究的社会责任和使命，培养学生的责任意识和担当精神。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加强学术规范和引用意识教育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教师应该加强对学生学术规范和引用意识的教育，让学生养成正确的学术引用习惯，尊重他人的知识产权。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培养学生学术道德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课堂教学与学术能力培养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选择与学生专业相关、具有前沿性和挑战性的教学内容，确保学生接触到最新的学术成果和研究方向。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精选教学内容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明确教学目标和重点，使学生能够清晰地理解并掌握核心内容，为学术能力的培养奠定基础。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突出教学重点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鼓励学生跨学科学习，将不同领域的知识融合在一起，提高学生的综合学术素养。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融入跨学科知识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优化教学内容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https://d.book118.com/698052034126006037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2024-09-17T20:56:25.255</cp:lastPrinted>
  <dcterms:created xsi:type="dcterms:W3CDTF">2024-09-17T12:56:25Z</dcterms:created>
  <dcterms:modified xsi:type="dcterms:W3CDTF">2024-09-17T12:56:27Z</dcterms:modified>
</cp:coreProperties>
</file>