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3B6B8-B143-4D01-84AB-F28A675AB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ADEE6-98C6-4A44-AD41-F045676D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E20C2-A430-4BB4-BD9B-981307B12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7B873-E59E-49A3-A087-51C8BA8F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8DA41-457E-4321-B773-A53C11FBE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6044B3-0AD5-4312-9371-6A8136BE8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2C5B8-2246-49EC-8EF0-A5B20BE0C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FB4EB-3869-483C-9821-3B0B41E9C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0200A-D400-4A3B-9950-569B29B76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062EF-A4AD-4827-90FB-B20F1CE4F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5EB06-5ABF-4BC5-802F-AB1E18882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205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驾培GPS驾驶员计时培训管理系统IC卡计时计程方案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IC卡技术应用及优势分析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硬件设备选型与配置方案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软件系统开发与实施计划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测试、验收及后期维护策略部署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当前，驾驶员培训市场日益繁荣，但传统的管理方式已无法满足行业发展的需求，亟需引入先进的信息化手段来提高管理效率。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为实现驾培行业的规范化、信息化和智能化，需要开发一套能够实时监控驾驶员培训过程、记录培训数据并进行分析的管理系统。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驾培行业现状及需求分析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驾培行业现状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通过GPS定位技术，实时监控驾驶员的培训位置、行驶轨迹和速度等信息，确保培训过程的真实性和有效性。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系统可记录驾驶员的培训时长、里程、违章情况等数据，为教练和学员提供全面的培训分析和反馈，有助于提高培训质量。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优化培训质量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引入先进的信息化管理系统，有助于提升驾培行业的整体形象和服务水平，增强公众对行业的信任度。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GPS驾驶员计时培训管理系统意义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项目目标：开发一套功能完善、性能稳定的GPS驾驶员计时培训管理系统，实现驾驶员培训过程的实时监控和数据记录，提高管理效率和培训质量。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实时监控驾驶员的培训过程，确保培训的真实性和有效性。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记录并分析驾驶员的培训数据，为教练和学员提供全面的反馈和指导。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提高驾培行业的管理效率和培训质量，推动行业的规范化、信息化和智能化发展。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高可用性保障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666" r="1366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系统采用分布式架构，支持多用户并发访问，提高系统稳定性和可扩展性。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通过负载均衡、容错机制等技术手段，确保系统7x24小时不间断运行。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将系统划分为多个独立的功能模块，便于开发和维护，降低系统复杂度。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提供标准的API接口，方便与其他系统进行数据交互和集成。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培训结果评估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根据培训过程中的数据记录，对学员的培训结果进行评估和反馈。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通过GPS定位技术，实时监控学员和教练的培训过程，确保培训质量和安全。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支持制定和调整培训计划，包括培训科目、时长、地点等信息的设置。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学员信息管理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包括学员基本信息、报名信息、培训记录等的管理和查询功能。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教练信息管理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包括教练基本信息、资格认证、教学安排等的管理和查询功能。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主要功能模块介绍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数据展示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数据传输、存储和处理流程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系统通过GPS终端设备采集学员和教练的培训数据，并通过无线网络实时传输至服务器。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系统对接收到的数据进行清洗、整合和分析处理，提取有用信息用于培训过程监控和结果评估。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服务器接收到数据后，将其存储在数据库中，同时备份至云存储平台，确保数据安全可靠。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处理后的数据通过前端界面展示给用户，支持多种查询和统计方式，方便用户了解培训情况。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IC卡技术应用及优势分析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70" r="1377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一种将微电子芯片嵌入到塑料卡片中的技术，具有数据存储和处理能力。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集成电路卡（IC卡）技术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通过无线电波或接触式接口实现数据传输，完成对IC卡的操作。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读写器与IC卡之间的通信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IC卡技术原理简介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通过IC卡记录学员信息，实现快速、准确的身份识别。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学员身份识别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实时记录学员的培训时长，确保培训过程的有效监控。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培训计时管理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结合GPS定位技术，精确统计学员的实际驾驶里程。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培训里程统计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根据学员的培训时长和里程数据，对培训质量进行客观评估。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培训质量评估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在驾驶员计时培训中应用场景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提高培训效率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通过自动化计时计程，减少人工操作，提高培训效率。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实时监控学员的培训进度和质量，确保培训效果达到预期目标。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通过GPS定位技术，实时监控学员的驾驶行为和安全状况，提高安全管理水平。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促进信息化发展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推动驾培行业信息化、智能化发展，提升行业整体竞争力。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硬件设备选型与配置方案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优先选用经过市场验证的成熟品牌和设备型号，确保长时间运行的稳定性和可靠性。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确保所选GPS设备与数据采集传输设备以及管理系统软件具有良好的兼容性。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支持高速数据传输的GPS设备，以便实时上传驾驶员的培训位置和状态信息。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定位精度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选择具有高定位精度的GPS设备，确保在复杂城市环境下能实现米级甚至厘米级的定位精度。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GPS定位设备选型依据和建议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支持标准的数据接口，如RS232、RS485等，以便与GPS定位设备和IC卡读写器进行数据交互。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数据接口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传输协议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多设备支持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采用通用的数据传输协议，如TCP/IP、UDP等，确保数据的实时、准确传输。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具备数据加密功能，保障数据传输过程中的安全性和保密性。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能同时连接并管理多个GPS定位设备和IC卡读写器，满足大规模培训需求。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数据采集传输设备配置要求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https://d.book118.com/698052052013006033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2024-09-10T20:53:04.365</cp:lastPrinted>
  <dcterms:created xsi:type="dcterms:W3CDTF">2024-09-10T12:53:04Z</dcterms:created>
  <dcterms:modified xsi:type="dcterms:W3CDTF">2024-09-10T12:53:06Z</dcterms:modified>
</cp:coreProperties>
</file>