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4FB3C-B29C-4304-A02A-59CFE774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1FBE3-B1ED-4380-B7FC-57C5FE47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7718C-6F57-44F8-BBC0-556CF74A3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8C99C-6295-432D-BCA4-31AEDDA9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2A296-3399-4091-9DEF-BCAB13E70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3E161-AE71-407F-BD09-BD5FDDAE7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77011-A3B1-4F75-BAAF-66E723D4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2F1B-45F3-4A38-89E7-F900619F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48C3D-92A7-4BA8-8910-59C1A6D3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D0EB-7F05-4718-B73F-2A9931BE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D7A6-6E43-43D9-8AB7-23BF1CA2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3025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中小学生在校时间安排与心理健康相关性研究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随着社会和教育环境的变化，中小学生心理健康问题越来越受到关注，如焦虑、抑郁等情绪问题以及学习压力、人际关系等压力问题。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中小学生心理健康问题日益突出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学生在校时间过长、课业负担过重等问题可能导致学生心理健康问题的出现。因此，研究中小学生在校时间安排与心理健康的相关性具有重要意义。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在校时间安排对心理健康的影响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通过调查和分析中小学生在校时间安排与心理健康的相关性，为教育部门、学校、家庭等提供有针对性的建议，促进中小学生心理健康的发展。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在校时间安排是否对中小学生心理健康产生影响？如何影响？不同年级、性别、学校类型等是否存在差异？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假设中小学生在校时间过长对心理健康产生负面影响，而适当的在校时间安排则有利于心理健康的发展。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揭示中小学生在校时间安排与心理健康的相关性，为教育部门制定相关政策提供科学依据，为学校合理安排学生在校时间提供参考，为家庭关注孩子心理健康提供指导。同时，通过研究成果的推广和应用，提高全社会对中小学生心理健康问题的重视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研究假设和预期成果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普遍较长的在校时间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当前，我国中小学生普遍面临较长的在校时间，包括上课、自习、课外活动等。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课后作业负担重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除了正常的上课时间，中小学生还需要花费大量时间在课后作业上，导致课余时间被严重压缩。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睡眠不足问题突出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由于在校时间长及课后作业负担重，很多中小学生存在睡眠不足的问题，对其身心健康产生不良影响。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中小学生在校时间安排的现状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心理健康的定义与评估标准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心理健康是指个体在心理、情感和行为方面的良好状态，具有自我认知、情绪稳定、积极应对压力等能力。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心理健康的评估标准包括多个方面，如自我认知、情绪管理、社交技能、应对压力的能力等。通常采用量表、问卷等工具进行评估。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在校时间安排与心理健康的相关性研究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睡眠不足或睡眠质量差会对学生的心理健康产生不良影响，如注意力不集中、情绪波动等。因此，保障学生的充足睡眠对维护其心理健康至关重要。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睡眠质量与心理健康的关系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研究表明，过紧的在校时间安排会导致学生出现焦虑、抑郁等心理问题，影响其心理健康。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时间安排过紧对心理健康的负面影响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合理的课余时间安排有助于学生放松身心、培养兴趣爱好和社交技能，对心理健康具有积极作用。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课余时间对心理健康的积极影响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纵向研究设计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通过对同一批中小学生进行长时间的追踪调查，收集他们在校时间安排和心理健康方面的数据，以分析两者之间的相关性。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横截面研究设计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在某一时间点上，选取不同地区、不同年级的中小学生样本，收集他们在校时间安排和心理健康方面的数据，并进行比较和分析。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实验研究设计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通过控制某些变量，对中小学生在校时间安排进行干预，观察干预前后学生心理健康状况的变化，以探究两者之间的因果关系。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采用随机抽样方法，从不同地区、不同年级的中小学生中选取具有代表性的样本。同时，要确保样本的多样性和广泛性，以提高研究的外部效度。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多种方式收集数据。其中，问卷调查是最常用的方法，可以收集到大量的量化数据。访谈和观察则可以收集到更深入的质性数据，有助于更全面地了解学生在校时间安排和心理健康方面的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样本选取和数据收集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https://d.book118.com/698053025125006037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2024-09-17T20:25:13.875</cp:lastPrinted>
  <dcterms:created xsi:type="dcterms:W3CDTF">2024-09-17T12:25:13Z</dcterms:created>
  <dcterms:modified xsi:type="dcterms:W3CDTF">2024-09-17T12:25:15Z</dcterms:modified>
</cp:coreProperties>
</file>