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36F03-FC7B-41C2-BFD0-625B2DD1A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6A6F6-F22D-4099-96EB-8B64798D5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31090-DE81-49B8-97CB-097458EE9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C0CFB-40A3-4049-BF61-AD2A7B10D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2AE35C-91CF-4DAA-BEE7-42B341885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B0B0E6-4E9F-4963-B172-79332F0E1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799481-0E53-4C15-8B68-C340181ED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3E2E7-2040-4FBE-99EF-E09BC724D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CBB27-60D5-46AE-B5E4-5618B9061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AC1BC-15A5-4D33-9136-E18C0F23B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97793-DEAD-48FE-B744-5E6E67791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54045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智慧农业整体解决方案的农产品营销策略优化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智慧农业背景与现状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农产品营销策略现状分析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基于智慧农业整体解决方案的营销策略优化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数据分析在农产品营销策略中应用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品牌建设与口碑传播在农产品营销中重要性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智慧农业背景与现状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通过物联网技术，实现农业生产环境的实时监测与数据收集，提高生产效率和农产品质量。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大数据分析与决策支持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智能化装备与技术应用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农业信息化服务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运用大数据技术对农业生产数据进行分析，为农业生产提供决策支持，优化资源配置。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推广智能化农业装备，如无人驾驶拖拉机、智能灌溉系统等，提高农业生产自动化水平。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建立完善的农业信息化服务平台，为农民提供生产、销售、物流等全方位信息服务。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农产品市场同质化严重，品牌建设和差异化营销成为关键。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消费者对农产品的品质、口感、安全等方面要求越来越高，满足消费者多样化需求成为挑战。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流通环节繁琐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农产品流通环节多、损耗大，降低流通成本和提高流通效率是亟待解决的问题。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农产品市场现状及挑战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健康安全意识提高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消费者越来越关注农产品的安全和质量，对绿色、有机、无公害等认证产品更加青睐。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品牌化消费趋势明显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消费者对品牌的认知度和忠诚度不断提高，品牌化消费成为农产品市场的重要趋势。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个性化需求增加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消费者对农产品的个性化需求不断增加，如定制化的农产品包装、特色农产品等。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农产品营销策略现状分析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渠道单一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农产品销售主要依赖线下渠道，如农贸市场、超市等，线上销售渠道尚未得到充分利用。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缺乏品牌意识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传统农产品销售中，品牌建设和维护常被忽视，导致产品附加值不高，市场竞争力不足。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以产定销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传统农业往往根据当年的生产情况来决定销售策略，缺乏对市场需求的深入了解和预测。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传统农产品营销策略回顾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农产品生产者和消费者之间存在信息不对称问题，生产者难以准确掌握市场需求信息，消费者则难以获取产品质量和安全方面的信息。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现有农产品营销策略中，营销手段相对单一和落后，缺乏创新和差异化，难以吸引消费者的关注和购买欲望。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营销手段落后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农产品供应链涉及生产、加工、运输、销售等多个环节，目前各环节之间的整合程度不足，导致效率低下和成本增加。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供应链整合不足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现有农产品营销策略问题剖析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消费者对农产品的需求日益多样化，包括品种、品质、安全性等方面的要求不断提高。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需求多样化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目前农产品供给在品种、品质和安全性等方面尚不能满足消费者的多样化需求，尤其是在绿色、有机等高品质农产品方面供给不足。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供给不足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通过深入了解消费者需求和提升农产品品质、安全性等方面的供给能力，可以进一步提高消费者需求与农产品供给的匹配度。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匹配度提升空间大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29" r="1029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消费者需求与农产品供给匹配度评估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基于智慧农业整体解决方案的营销策略优化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运用大数据技术，对农产品市场需求、消费者行为等进行分析，为农产品营销策略制定提供数据支持。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人工智能辅助决策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利用人工智能技术，对农产品市场趋势进行预测，帮助企业制定更科学的营销策略。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通过物联网技术，实现对农产品生长环境的实时监测与数据收集，为农产品提供精准的生长环境调控，提高产品品质。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智慧农业技术在农产品营销中应用前景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根据消费者需求，提供个性化的农产品定制服务，如定制化包装、定制化口感等，满足消费者多样化需求。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个性化产品定制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通过提供个性化的购物体验、售后服务等，提升消费者对农产品的购买意愿和忠诚度。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个性化服务体验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运用大数据和人工智能技术，实现精准营销，将个性化的农产品推荐给目标消费者。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个性化营销推广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个性化定制服务在农产品营销中实践探索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https://d.book118.com/698054045075006031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2024-09-08T13:51:58.848</cp:lastPrinted>
  <dcterms:created xsi:type="dcterms:W3CDTF">2024-09-08T05:51:58Z</dcterms:created>
  <dcterms:modified xsi:type="dcterms:W3CDTF">2024-09-08T05:52:00Z</dcterms:modified>
</cp:coreProperties>
</file>