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E13754-B107-4B79-88F5-F32016771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527FAA-726E-41B5-900E-2F0BEAC6B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6C333-70C3-4545-8CB4-946A9ECDD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1634F7-0928-4A0C-9B00-8C56AC098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E27039-7470-46A0-B27C-3B0005272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D696E9-71BC-4147-BE97-64DDDC6EF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828F0D-1F31-452E-AD96-59ADFBF46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49F6E-2814-48A5-9556-68E5F9BEB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630E75-CA50-48CF-80A4-31DD568C7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C61FC-8BBC-49F6-9E27-DC07A4144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0A479-56C6-4EC0-A0F3-4D6C1908B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05512214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运维所需证书：全面解析与职业规划\n## 1.运维的基本概念与职责\n### 1.1什么是运维：运维的定义与重要性\n### 1.2运维的职责范围：日常运营与监控\n### 1.3运维的发展阶段：从基础到高级的演变\n## 2.运维所需的证书类型与分类\n### 2.1IT认证与运维证书：主流认证机构的介绍\n### 2.2运维证书的类别：硬件、软件、云计算等\n### 2.3证书的重要性：对职业发展的提升\n## 3.运维证书的获取途径与学习方法\n### 3.1获取运维证书的途径：自学、培训、在线课程等\n### 3.2学习方法：制定学习计划、实践操作、案例分析等\n### 3.3如何评估证书的价值：衡量证书与实际工作的关联\n## 4.运维证书的案例分析与应用场景\n### 4.1Linux认证证书：Linux基础与进阶知识的掌握\n### 4.2AWS认证证书：云计算平台的操作与管理\n### 4.3PMP认证证书：项目管理能力的体现\n## 5.运维证书的职业规划与发展前景\n### 5.1运维证书的职业规划：根据个人兴趣与需求选择证书\n### 5.2运维证书的发展前景：行业需求与竞争态势\n### 5.3持续学习与提升：跟上技术发展与行业变革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4900"/>
              <a:t>运维所需证书：全面解析与职业规划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运维的基本概念与职责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什么是运维：运维的定义与重要性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运维的定义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负责企业IT系统的稳定运行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提供技术支持与维护服务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保障业务连续性</a:t>
                </a:r>
                <a:endParaRPr/>
              </a:p>
            </p:txBody>
          </p:sp>
          <p:pic>
            <p:nvPicPr>
              <p:cNvPr id="18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运维的重要性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企业核心业务的保障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用户体验与满意度的提升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降低故障成本与提高效率</a:t>
                </a:r>
                <a:endParaRPr/>
              </a:p>
            </p:txBody>
          </p:sp>
          <p:pic>
            <p:nvPicPr>
              <p:cNvPr id="1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日常运营</a:t>
                </a:r>
                <a:endParaRPr/>
              </a:p>
            </p:txBody>
          </p:sp>
          <p:sp>
            <p:nvSpPr>
              <p:cNvPr id="1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系统部署与配置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硬件与软件维护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性能优化与调优</a:t>
                </a:r>
                <a:endParaRPr/>
              </a:p>
            </p:txBody>
          </p:sp>
          <p:sp>
            <p:nvSpPr>
              <p:cNvPr id="1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监控</a:t>
                </a:r>
                <a:endParaRPr/>
              </a:p>
            </p:txBody>
          </p:sp>
          <p:sp>
            <p:nvSpPr>
              <p:cNvPr id="1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系统状态监控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故障预警与处理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数据分析与报告</a:t>
                </a:r>
                <a:endParaRPr/>
              </a:p>
            </p:txBody>
          </p:sp>
          <p:sp>
            <p:nvSpPr>
              <p:cNvPr id="1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运维的职责范围：日常运营与监控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基础阶段</a:t>
                </a:r>
                <a:endParaRPr/>
              </a:p>
            </p:txBody>
          </p:sp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系统安装与配置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硬件故障处理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网络管理与维护</a:t>
                </a:r>
                <a:endParaRPr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高级阶段</a:t>
                </a:r>
                <a:endParaRPr/>
              </a:p>
            </p:txBody>
          </p:sp>
          <p:sp>
            <p:nvSpPr>
              <p:cNvPr id="2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自动化运维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性能优化与调优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数据中心管理</a:t>
                </a:r>
                <a:endParaRPr/>
              </a:p>
            </p:txBody>
          </p:sp>
          <p:sp>
            <p:nvSpPr>
              <p:cNvPr id="2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运维的发展阶段：从基础到高级的演变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运维所需的证书类型与分类</a:t>
            </a:r>
            <a:endParaRPr/>
          </a:p>
        </p:txBody>
      </p:sp>
      <p:sp>
        <p:nvSpPr>
          <p:cNvPr id="2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IT认证与运维证书：主流认证机构的介绍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国际认证机构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Cisco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：网络技术与网络安全认证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Microsoft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：操作系统与云计算认证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RedHat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：Linux认证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国内认证机构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信息产业部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：信息技术职业技能认证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中国信息安全认证中心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：信息安全认证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阿里云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：云计算认证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40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41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42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Cisco CCNA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：网络工程师认证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Microsoft MCSE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：微软认证系统工程师</a:t>
                </a:r>
                <a:endParaRPr/>
              </a:p>
            </p:txBody>
          </p:sp>
          <p:sp>
            <p:nvSpPr>
              <p:cNvPr id="24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硬件证书</a:t>
                </a:r>
                <a:endParaRPr/>
              </a:p>
            </p:txBody>
          </p:sp>
        </p:grpSp>
        <p:grpSp>
          <p:nvGrpSpPr>
            <p:cNvPr id="245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4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RedHat RHCE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：红帽认证工程师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Oracle OCA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：甲骨文认证助理</a:t>
                </a:r>
                <a:endParaRPr/>
              </a:p>
            </p:txBody>
          </p:sp>
          <p:sp>
            <p:nvSpPr>
              <p:cNvPr id="247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软件证书</a:t>
                </a:r>
                <a:endParaRPr/>
              </a:p>
            </p:txBody>
          </p:sp>
          <p:sp>
            <p:nvSpPr>
              <p:cNvPr id="248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9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50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AWS Certified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：亚马逊认证解决方案架构师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Azure AI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：微软认证人工智能工程师</a:t>
                </a:r>
                <a:endParaRPr/>
              </a:p>
            </p:txBody>
          </p:sp>
          <p:sp>
            <p:nvSpPr>
              <p:cNvPr id="251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云计算证书</a:t>
                </a:r>
                <a:endParaRPr/>
              </a:p>
            </p:txBody>
          </p:sp>
          <p:sp>
            <p:nvSpPr>
              <p:cNvPr id="252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运维证书的类别：硬件、软件、云计算等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证书的重要性：对职业发展的提升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2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257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258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提高职业竞争力   -证明自己具备相关技能与知识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006109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增加求职成功率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提高薪资待遇</a:t>
                </a:r>
                <a:endParaRPr/>
              </a:p>
            </p:txBody>
          </p:sp>
          <p:sp>
            <p:nvSpPr>
              <p:cNvPr id="260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61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262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促进个人职业发展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665892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掌握更多先进技术与管理方法   -拓宽职业发展道路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提高职业成就感</a:t>
                </a:r>
                <a:endParaRPr/>
              </a:p>
            </p:txBody>
          </p:sp>
          <p:sp>
            <p:nvSpPr>
              <p:cNvPr id="264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运维证书的获取途径与学习方法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自学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购买教材与教程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利用网络资源学习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参加线上社群与交流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参加线下培训课程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参加认证考试与辅导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实践操作与项目经验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在线课程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选择权威认证机构的课程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观看视频教程与实操练习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参加在线考试与评估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获取运维证书的途径：自学、培训、在线课程等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https://d.book118.com/698055122140006042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运维所需证书：全面解析与职业规划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2024-09-22T07:06:46.073</cp:lastPrinted>
  <dcterms:created xsi:type="dcterms:W3CDTF">2024-09-21T23:06:46Z</dcterms:created>
  <dcterms:modified xsi:type="dcterms:W3CDTF">2024-09-21T23:06:47Z</dcterms:modified>
</cp:coreProperties>
</file>