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E4903A-2457-427E-B1DB-BBB617AC4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DF1D46-15E7-40A0-8585-FDA896A884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7B0D34-FBCF-40D4-8FE5-98F0D7384C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143DF3-E050-4253-91CF-0D26E47FAD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373FC5-475A-46F2-B1FC-6AA44E0B0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01CA1F-14D1-4F2B-98C9-94E64C0E47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9B23FB-0E98-4086-92FA-C7A31ED797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17CA07-E4F1-4A01-B0D5-437196461F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D8EEB8-C66D-44B2-8BF3-23F3E87038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155186-33BC-4272-9877-1C89A839B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A04D58-10F1-4BC2-96FC-4AB482FEB3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056036017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教师个人专业发展规划工作总结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专业发展现状分析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规划实施情况总结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规划实施成果展示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规划实施中遇到的问题及原因分析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对未来专业发展规划的建议与展望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当前教育改革对教师专业发展提出更高要求，教师需要适应新时代教育发展的需要。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教育改革背景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教师个人发展需求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学校发展规划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教师个人发展是教育事业持续发展的重要保障，制定个人专业发展规划有助于提升自身素质。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学校发展规划中明确提出了教师个人专业发展的目标和要求，教师需要制定相应的规划。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通过规划，教师可以有针对性地提升自身教育教学水平，提高教育质量。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提升教育教学水平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专业发展规划有助于教师增强职业竞争力，在教育市场中更具优势。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增强职业竞争力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规划能够让教师更好地认识自我，实现个人价值，增强从业幸福感。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实现个人价值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规划目的和意义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中期规划（4-6年）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在短期规划的基础上，结合学校发展规划，制定更具针对性的发展目标。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长期规划（7-10年）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根据教育改革趋势和自身发展需求，制定长期的专业发展规划，实现个人和学校的共同发展。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短期规划（1-3年）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针对当前教育教学中的不足，制定具体的学习和提升计划。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规划时间段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专业发展现状分析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掌握多种教学方法，能够根据学生需求进行灵活调整和运用。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具备良好的课堂管理能力，能够维持课堂秩序，提高教学效果。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课堂管理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获得学生和家长的高度评价，证明在教学能力方面有所成就。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学生评价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教学能力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课题承担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承担过相关课题的研究工作，具备独立开展科研工作的能力。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研究方向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明确自己的研究方向，并在该领域有一定的积累和成果。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论文发表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在国内外知名期刊上发表过学术论文，证明在科研能力方面有所建树。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科研能力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积极参加国内外学术交流活动，与同行进行深入的学术交流和合作。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学术交流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在相关领域担任一定的学术兼职，如期刊编委、学会委员等。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学术兼职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在学术界享有一定的声誉和影响力，被同行认可和尊重。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学术声誉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学术影响力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规划实施情况总结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学生指导与服务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积极指导学生参与课外活动、竞赛，提供个性化的学术指导和服务。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教学质量提升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通过改进教学方法、丰富教学手段，提高了学生的学习兴趣和效果。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课程建设完善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参与课程建设，完善课程体系，提高了课程的实用性和针对性。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教学工作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研究方向明确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结合个人兴趣和专业背景，明确了研究方向，并取得了一定的成果。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科研项目参与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积极参与科研项目，与团队成员合作，共同推进研究进展。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学术成果产出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在国内外学术期刊上发表论文，参加学术会议并做报告，提升了学术影响力。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科研工作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合作研究开展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与国内外同行建立合作关系，共同开展合作研究，拓宽了研究视野。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学术影响力提升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通过学术交流与合作，提升了在国内外学术界的知名度和影响力。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国内外学术交流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参加国内外学术会议、研讨会，与同行进行深入的学术交流。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学术交流与合作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https://d.book118.com/698056036017006041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2024-09-19T18:23:09.557</cp:lastPrinted>
  <dcterms:created xsi:type="dcterms:W3CDTF">2024-09-19T10:23:09Z</dcterms:created>
  <dcterms:modified xsi:type="dcterms:W3CDTF">2024-09-19T10:23:11Z</dcterms:modified>
</cp:coreProperties>
</file>