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71EF6-25DA-49C3-B103-DA94B3549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E783E-C461-429B-989B-FFB3B39F0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C9923-CE43-4AA3-8A9C-DB31D1E68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9D702-E395-45F4-B281-58AEC9CEE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359DFF-6308-4BAB-9649-0895E81C8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60B0FF-D935-4993-9C45-F9C972355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FF9DA1-797D-4D69-ACE5-D5D8B9800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B8A69-6611-49B2-905D-CB7AA633E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8565D-2759-4679-84DE-DE7819986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2488B-6C2A-454B-AAFF-420CAC4AC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019EB-64A0-49D9-B6AD-780DD5E5A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6210313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CVC中心静脉导管的护理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CVC中心静脉导管的基本知识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CVC中心静脉导管的护理操作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CVC中心静脉导管的并发症及处理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499" r="37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护理CVC中心静脉导管需要专业的知识和技能，以确保患者的安全和舒适。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CVC中心静脉导管是一种用于长期输液和给药的医疗设备，通常放置在中心静脉中。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27" r="108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77" r="338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提供关于CVC中心静脉导管的护理指南，帮助医护人员正确地维护和使用导管，以减少并发症和感染的风险。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提高患者的生活质量和治疗效果，同时降低医疗成本和资源消耗。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CVC中心静脉导管的基本知识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CVC中心静脉导管的定义和用途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CVC中心静脉导管是一种经皮插入，放置在中心静脉的导管，通常用于长期输液、血液透析、肿瘤化疗等治疗。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CVC中心静脉导管的主要用途是提供长期、稳定的静脉通道，方便药物的输注和血液的采集，减轻反复穿刺静脉的痛苦，提高患者的治疗体验和生活质量。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4372" r="14372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2" r="3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CVC中心静脉导管有多种类型，包括单腔导管、双腔导管和多腔导管等。不同类型的导管适用于不同的治疗需求和使用场景。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CVC中心静脉导管的规格通常包括长度、直径和材质等方面。不同规格的导管适用于不同体型和使用条件的患者。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CVC中心静脉导管的类型和规格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CVC中心静脉导管的插入通常在手术室或治疗室内进行，由专业医护人员操作。插入方法包括无菌操作、局部麻醉、导管置入等步骤。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在插入CVC中心静脉导管时，需要注意严格的无菌操作，选择合适的导管类型和规格，避免插入过深或过浅，以及防止空气栓塞等并发症的发生。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88" r="21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CVC中心静脉导管的插入方法和注意事项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CVC中心静脉导管的护理操作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确保患者身体清洁，无皮肤破损、炎症等异常情况，以便进行导管插入。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准备物品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在导管插入前，需要准备导管、导管固定装置、消毒液、手套等必要的护理用品。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对患者的穿刺部位进行彻底消毒，以减少感染的风险。消毒范围应包括穿刺点周围至少15cm的区域，并等待消毒液自然干燥后再进行导管插入。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95" r="1689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导管插入前的准备和消毒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https://d.book118.com/698062103134006047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2024-09-29T08:26:56.707</cp:lastPrinted>
  <dcterms:created xsi:type="dcterms:W3CDTF">2024-09-29T00:26:56Z</dcterms:created>
  <dcterms:modified xsi:type="dcterms:W3CDTF">2024-09-29T00:26:58Z</dcterms:modified>
</cp:coreProperties>
</file>