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E340B-2760-44C2-8229-47A150439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F0CD9-3424-4548-B897-8C5E768A6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11A5C-43BF-421A-8482-82EC25933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D2913-A2AF-49E2-9960-FC0154558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A8B72A-06F9-4B8F-AA57-93C06E53C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4E161-A2A5-4276-9A36-3489C3078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A608CF-0962-442B-B50F-A5ECC1B0E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911A9-3E28-4DF6-A903-9AC20B5F5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17215-C95F-4366-A79E-520863C0B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CCCB2-ACBD-45C3-B7A8-E4E2A2D79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D7AD3-84CF-4CDA-B39D-9C107B1FE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630101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伤害流行病学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伤害流行病学概述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伤害流行病学的基本理论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伤害流行病学的研究内容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伤害流行病学的研究应用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伤害流行病学的发展趋势与展望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伤害流行病学概述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伤害流行病学是一门研究伤害在人群中的分布、影响因素和预防控制的学科。它关注的是非故意伤害、意外事故和暴力伤害等，不包括疾病和自然灾害等其他类型的伤害。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伤害流行病学的研究范围涵盖了从社区到全球各个层面的伤害问题，包括交通伤害、跌落、溺水、中毒等各类伤害。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伤害流行病学的研究对象是人群，主要关注的是伤害的发生率、分布特征、危险因素和防控策略等方面。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伤害流行病学的研究目的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描述伤害在人群中的分布情况，了解其发生率和流行趋势。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评估伤害的危害程度和造成的负担，为制定防控策略提供科学依据。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识别伤害的危险因素，探究其发生机制和影响因素。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制定和评价伤害预防与控制措施，降低伤害的发生率和危害程度。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通过收集和分析数据，描述伤害在人群中的分布情况和流行趋势，为进一步研究提供基础资料。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通过比较不同人群或不同时间点的伤害发生情况，探究伤害的危险因素和影响因素。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分析性研究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通过实验或现场干预的方式，评价防控措施的效果和可行性，为制定有效的防控策略提供依据。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实验性研究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通过建立理论模型和数学模型，预测伤害的流行趋势和危害程度，为制定科学有效的防控策略提供支持。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理论性和模型研究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伤害流行病学的研究方法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伤害流行病学的基本理论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伤害的分类与测量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伤害的分类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伤害可以根据不同的标准进行分类，如根据发生原因、部位、严重程度等。常见的分类方法包括按致伤因素和按伤害部位分类。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伤害的测量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伤害的测量通常采用发病率、患病率、死亡率等指标，以及伤害严重程度、致残程度等指标来评估伤害的流行病学特征。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研究伤害在不同地区的发生率，分析地区间伤害发生率的差异及其影响因素。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研究伤害在时间序列上的变化规律，分析伤害发生率的季节性、周期性和趋势性。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人群分布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研究不同人群中伤害的发生率，分析不同人群的伤害特征和危险因素。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伤害的分布与特征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分析性模型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通过比较不同人群、地区和时间的伤害发生率，分析伤害的危险因素和保护因素。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预测性模型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根据历史数据和流行病学模型，预测未来伤害的发生率和趋势，为制定预防和控制策略提供依据。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描述伤害在不同人群、地区和时间的表现和分布特征，为进一步分析提供基础数据。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伤害的流行病学模型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伤害流行病学的研究内容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https://d.book118.com/698063010143006033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2024-09-12T03:15:07.512</cp:lastPrinted>
  <dcterms:created xsi:type="dcterms:W3CDTF">2024-09-11T19:15:07Z</dcterms:created>
  <dcterms:modified xsi:type="dcterms:W3CDTF">2024-09-11T19:15:09Z</dcterms:modified>
</cp:coreProperties>
</file>