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DB2519-A05E-4D5F-8449-277C22CF89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FE852F-F78B-410D-B442-7133AB9E2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AC5995-3E5B-45A1-9948-003AE6182F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BF3A07-700F-4101-839B-1ECD75AF86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209712-EFAB-4A06-AFED-8B40BDF348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1929B8-C394-4AE2-98A2-0131305DA1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6D166E-A7EF-4504-8944-4B6C43C58A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479F3C-2A22-4388-936E-9D40C661C0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1B4787-E1FF-4D2C-A189-0AE9E92A62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6FA618-F221-478E-BDD7-693BB5097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A6E8E9-FA42-48BA-881B-2A4CA891B0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06310313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中心静脉血氧饱和度监测在ICU中的早期诊断作用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中心静脉血氧饱和度监测技术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中心静脉血氧饱和度监测在ICU中的应用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中心静脉血氧饱和度监测在ICU早期诊断中的作用</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中心静脉血氧饱和度监测与其他监测方法的比较</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临床案例分析与讨论</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961" r="3296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目的在于评估危重病人的氧供需平衡，指导治疗策略，改善预后。</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重症监护室（ICU）中，中心静脉血氧饱和度（ScvO2）监测是一种重要的生理参数。</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84" r="31084"/>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反映全身氧合状态</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ScvO2可实时反映全身氧合和组织灌注情况，帮助医生判断病情。</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指导治疗</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通过监测ScvO2，医生可以调整治疗方案，如输血、补液、应用血管活性药物等。</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预测预后</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ScvO2水平与患者预后密切相关，持续低ScvO2可能提示患者预后不良。</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ICU中心静脉血氧饱和度监测的意义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国内对ScvO2监测在ICU中的应用逐渐重视，但相关研究仍相对较少。</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国外对ScvO2监测的研究较为深入，已广泛应用于临床，并形成了较为完善的治疗指南。</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随着医疗技术的不断进步，ScvO2监测将更加精准、便捷，其在ICU中的应用也将更加广泛。同时，基于大数据和人工智能技术的分析方法将有助于更好地解读ScvO2数据，提高诊疗水平。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中心静脉血氧饱和度监测技术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中心静脉血氧饱和度（ScvO2）监测是通过测量中心静脉血液中氧合血红蛋白占全部血红蛋白的百分比来评估氧合状态。它反映了全身氧供需平衡情况，是评估危重病人病情和治疗效果的重要指标。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监测原理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ScvO2监测通常采用光纤导管或导管式血氧探头，通过插入中心静脉导管来实现。这些方法具有连续、实时、准确的特点，能够及时发现氧合异常并采取相应的治疗措施。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监测方法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监测原理与方法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监测设备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ScvO2监测设备包括血氧监测仪、导管式血氧探头和光纤导管等。血氧监测仪能够实时显示ScvO2数值和波形，同时具有报警功能，能够及时发现异常情况。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器材选择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选择合适的中心静脉导管和血氧探头对于保证监测结果的准确性至关重要。应根据患者的年龄、体型和病情等因素选择合适的导管和探头，同时注意消毒和无菌操作，避免感染风险。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44" r="21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监测设备与器材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操作流程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ScvO2监测的操作流程包括患者准备、导管插入、探头连接、仪器设置和监测记录等步骤。在操作过程中应严格遵守无菌原则，确保监测结果的准确性。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注意事项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进行ScvO2监测时，应注意避免导管和探头的移动或脱落，以免影响监测结果。同时应密切观察患者的生命体征和病情变化，及时发现并处理异常情况。对于监测结果异常的患者，应结合其他指标和临床表现进行综合评估和处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操作流程与注意事项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中心静脉血氧饱和度监测在ICU中的应用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中心静脉血氧饱和度监测适用于多种疾病状态，如休克、心力衰竭、严重感染、呼吸衰竭等，以及需要接受大手术或复杂手术的患者。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虽然中心静脉血氧饱和度监测在大多数情况下是安全的，但也有一些禁忌症，如患者存在严重的凝血功能障碍、穿刺部位感染或解剖结构异常等。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禁忌症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适应症</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监测时机与频率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监测时机</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中心静脉血氧饱和度监测应在患者病情危重或存在潜在风险时尽早进行，以便及时发现并处理异常情况。</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监测频率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监测频率应根据患者病情和临床需求进行调整，通常建议每小时监测一次，或在患者病情发生变化时随时进行监测。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https://d.book118.com/698063103137006034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2024-09-13T13:07:13.680</cp:lastPrinted>
  <dcterms:created xsi:type="dcterms:W3CDTF">2024-09-13T05:07:13Z</dcterms:created>
  <dcterms:modified xsi:type="dcterms:W3CDTF">2024-09-13T05:07:15Z</dcterms:modified>
</cp:coreProperties>
</file>