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76E3A-F789-4EA5-B4F5-696CAC4C0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8C10C7-6C3D-4F0E-8220-3D34389CC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72CEC-C763-4266-A1A0-433D0C99D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53270-0A62-4A68-80A2-03ACF188B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E52988-5D6D-456D-8812-31C58BEF6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AEBCF-FDAB-4F24-B1F4-41EE3B312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0087B5-337F-4929-9EAC-4902D428C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F470D-F296-4DB4-BA1A-97AA85120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F7FE0C-21AB-4E50-AC88-67E0DE9E7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E6E42-8A98-4797-BAD8-FF154F8BC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226AE-E047-471B-A593-51E5DDC2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312512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《工作流技术》ppt课件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工作流模型与原理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工作流关键技术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工作流系统设计与实现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工作流技术面临的挑战与未来发展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786" b="227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工作流是一系列相互关联、自动化的任务和活动，旨在实现业务过程的高效执行和管理。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工作流由活动、参与者、资源、信息流等组成，通过这些元素的协同工作，实现业务流程的自动化和优化。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20世纪70年代，工作流技术开始起步，主要应用于办公自动化和流程管理领域。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20世纪90年代，随着计算机技术和网络技术的快速发展，工作流技术逐渐成熟，广泛应用于企业资源规划（ERP）、客户关系管理（CRM）等系统。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进入21世纪，人工智能和大数据技术的兴起，工作流技术逐渐向智能化、自动化方向发展，成为企业数字化转型的重要支撑。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工作流技术可以帮助企业实现业务流程的自动化和优化，提高工作效率和管理水平。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在金融服务领域，工作流技术可以应用于贷款审批、保险理赔等业务流程，提高业务处理速度和客户满意度。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金融服务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政府机构可以利用工作流技术实现政务流程的自动化和规范化，提高政务服务水平和效率。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在医疗卫生领域，工作流技术可以应用于病历管理、药品采购等业务流程，提高医疗服务的效率和质量。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医疗卫生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工作流技术的应用场景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工作流模型与原理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顺序模型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按照预定的顺序执行任务，适用于简单、线性流程。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并行模型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任务可以同时进行，适用于存在多个相互独立任务的流程。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条件模型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根据条件判断任务执行顺序，适用于流程中存在多种条件分支的情况。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循环模型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任务重复执行，适用于需要重复处理或循环进行的流程。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工作流模型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通过流程图或其他工具定义工作流流程。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根据角色或条件将任务分配给相应的人员或系统。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参与者按照流程定义执行任务。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流程监控与调整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对工作流进行监控，根据需要调整流程。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4" r="1462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负责工作流的调度、执行和管理。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引擎作用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包括任务调度、任务分配、流程控制、日志记录等。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引擎功能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可以采用不同的技术实现工作流引擎，如基于规则引擎、基于状态机等。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引擎实现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需要考虑引擎的性能和可扩展性，以满足大规模工作流处理的需求。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引擎性能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工作流引擎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https://d.book118.com/698063125124006025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2024-09-02T14:22:09.222</cp:lastPrinted>
  <dcterms:created xsi:type="dcterms:W3CDTF">2024-09-02T06:22:09Z</dcterms:created>
  <dcterms:modified xsi:type="dcterms:W3CDTF">2024-09-02T06:22:10Z</dcterms:modified>
</cp:coreProperties>
</file>