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63B2B-D100-4539-8537-84D00116C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6C71E-7CC9-4E07-B845-8ED865FAB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E65AA-7995-4644-82C0-8A7F40BD1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CDC7A-B30D-40B4-AA51-426CF2164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EB1602-BE9B-4912-B287-A23AB20C6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0752B-E9BD-45D8-9338-8D44DAE96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EDFD64-A455-463A-9A1E-DF5CDB55F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61219-F2C8-4800-AB06-1C9F2D90B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F7137-3224-4FAC-8B29-BBEE8C8FA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51B7E-1B38-4902-A81A-92083E6A9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03930-0D55-4134-B81B-1F52DEE03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6313705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甲亢康复患者护理查房ppt课件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甲亢疾病概述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甲亢患者的护理要点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甲亢康复患者的日常护理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个案分享与经验交流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问题与答疑环节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甲亢疾病概述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甲状腺功能亢进症（甲亢）是一种常见的内分泌疾病，由于甲状腺激素分泌过多导致的一系列症状。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主要包括心慌、乏力、多汗、食欲亢进、消瘦、情绪激动等。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甲亢的定义与症状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甲亢的病因有多种，包括Graves病、结节性毒性甲状腺肿、甲状腺自主高功能腺瘤等。其中，Graves病是最常见的病因。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甲亢时，甲状腺激素分泌过多，导致机体代谢亢进，交感神经兴奋性增强，从而引发一系列症状。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甲亢的病因与病理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甲亢的病程因个体差异而异，但通常可分为早期、中期和晚期三个阶段。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甲亢的预后与病程、治疗方式等因素有关。一般来说，早期发现并及时治疗，预后较好。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甲亢的病程与预后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甲亢患者的护理要点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根据患者的具体情况，选择合适的甲亢治疗药物，如抗甲状腺药物、碘131治疗等。同时，需注意药物的副作用，如过敏反应、肝功能损害等。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药物选择与注意事项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确保患者按照医嘱正确使用药物，控制药物剂量，避免过量或不足。同时，密切观察患者用药后的反应，及时处理不良反应。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药物剂量与使用方法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指导患者保持均衡饮食，多摄入高蛋白、高热量、富含维生素的食物，如瘦肉、蛋类、蔬菜、水果等。同时，限制碘的摄入，避免食用海带、紫菜等高碘食品。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鼓励患者保持规律作息，避免过度劳累和精神压力。指导患者进行适当的运动，增强体质，提高免疫力。同时，注意个人卫生，预防感染。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饮食与生活指导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关注患者的情绪变化，给予关心和支持。通过与患者沟通，了解其心理需求，帮助其缓解焦虑、抑郁等不良情绪。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向患者及其家属普及甲亢相关知识，提高其对疾病的认知和理解。通过健康教育，增强患者的自我管理能力和信心。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密切监测患者的病情变化，及时发现并预防并发症的发生。如定期检查甲状腺功能、心电图等，以便及时发现并处理甲亢性心脏病等并发症。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一旦出现并发症，应立即采取相应的治疗措施。如出现甲亢危象时，应立即给予吸氧、心电监护等紧急处理，同时联系医生进行进一步治疗。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甲亢康复患者的日常护理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https://d.book118.com/698063137050006023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2024-08-29T21:25:29.968</cp:lastPrinted>
  <dcterms:created xsi:type="dcterms:W3CDTF">2024-08-29T13:25:29Z</dcterms:created>
  <dcterms:modified xsi:type="dcterms:W3CDTF">2024-08-29T13:25:32Z</dcterms:modified>
</cp:coreProperties>
</file>