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CF19A-3DAC-4959-8F1C-7DA2DC603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5B6FA-7D19-4BF5-B69D-F32C6425A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0A08E-CA17-4E18-B89D-6ECD75B5A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E6B6B-0EEF-4EFE-9555-55C2F6AE6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4993FB-06BF-4CBB-90CE-F85222A7B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CD33E6-918F-45B1-B789-443081757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5D4A39-31AF-4BB3-9411-FC8432C36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6B782-C065-4560-A003-CBDA1DEF2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FBDCC-88B1-4EED-93D2-6722B32AD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28F08-3254-41D6-A05F-8FA245EE6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13064-D5A2-4ABD-94A3-1BA840A56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64033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儿童寒假远离危险电器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寒假安全教育与儿童现状分析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常见危险电器类型及危害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如何正确使用和存放危险电器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家长如何引导孩子远离危险电器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学校和社会如何加强儿童安全教育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总结与展望：共同守护儿童寒假安全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寒假安全教育与儿童现状分析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958" r="49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寒假期间，儿童在家时间增加，接触电器的机会也相应增多。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9458" r="94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节日氛围浓厚，家庭活动频繁，电器使用更加频繁，安全隐患增加。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儿童好奇心强，对电器操作不当或误触危险电器易引发安全事故。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寒假期间儿童安全事故高发期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58" r="2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电动玩具、充电设备等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电池漏液、爆炸等事故对儿童造成伤害。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电视机、电脑等显示屏电器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长时间观看易导致视力下降，不正确摆放或碰倒易砸伤儿童。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电热水壶、电暖气等取暖电器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使用不当易引发火灾、烫伤等事故。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危险电器对儿童安全威胁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72" r="13772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儿童对电器的危险性认识不足，容易忽视潜在的安全隐患。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家长在日常生活中对儿童的安全教育不足，儿童缺乏必要的自我保护意识。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社会和学校对儿童安全教育的重视程度不够，缺乏系统性的安全教育课程。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为了保障儿童寒假期间的安全，家长和社会应加强对儿童的安全教育，提高儿童对危险电器的认知水平和自我保护意识。同时，家长也应对家庭中的电器进行定期检查和维修，确保电器的安全使用。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6088" r="608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7074" r="7074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儿童对危险电器认知不足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常见危险电器类型及危害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高压锅在使用时，内部压力很高，如果操作不当或锅盖未正确关闭，可能导致爆炸或烫伤。儿童应远离正在使用的高压锅，避免触碰。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电磁炉表面在工作时会变得非常热，容易烫伤。此外，如果电磁炉上放置了不适用的炊具或物品，可能导致火灾。儿童不应操作电磁炉，也应避免在附近玩耍。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56" r="20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高压锅、电磁炉等厨房电器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062" r="160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电视机长时间使用会发热，如果通风不良或放置不当，可能引发火灾。此外，电视机也可能因电压不稳等原因爆炸。儿童应远离正在使用的电视机，避免触碰。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电脑主机、显示器等设备在使用时也会发热，如果放置不当或通风不良，同样可能引发火灾。此外，电脑的电源线也可能因拖拽、破损等原因造成触电风险。儿童不应长时间使用电脑，也应避免在附近玩耍。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电视机、电脑等家庭娱乐设备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充电器在充电时会产生热量，如果充电器质量不佳或使用不当（如长时间充电、过度充电等），可能引发火灾或爆炸。儿童不应操作充电器，也应避免在充电设备附近玩耍。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移动电源在充电或放电时也可能产生热量甚至发生爆炸。此外，如果移动电源被摔落或受到撞击，可能导致内部电池短路引发火灾。儿童不应使用移动电源，也应避免触碰和玩耍。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移动电源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充电器、移动电源等便携设备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如何正确使用和存放危险电器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248" b="62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161" b="271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遵循产品说明书和安全操作规范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仔细阅读产品说明书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在使用任何电器之前，务必认真阅读产品说明书，了解电器的正确使用方法、注意事项和警告标识。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遵循安全操作规范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按照说明书中的步骤和规范进行操作，不要随意拆卸、改装或修理电器，以免造成危险。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使用合适的电源和插座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确保电器连接的电源和插座符合规定，不要使用破损或老化的电源线，避免过载或短路引发事故。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定期对家中电器进行检查，包括电源线、插头、开关等部位，确保其完好无损且工作正常。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定期检查电器状况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及时更换损坏部件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375" b="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寻求专业维修服务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如果发现电器有损坏或老化的部件，应及时更换，以免引发安全隐患。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对于复杂或大型电器，如果出现问题，最好寻求专业维修人员的帮助，不要自行处理。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定期检查和维护保养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https://d.book118.com/698064033107006036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2024-09-16T02:57:41.145</cp:lastPrinted>
  <dcterms:created xsi:type="dcterms:W3CDTF">2024-09-15T18:57:41Z</dcterms:created>
  <dcterms:modified xsi:type="dcterms:W3CDTF">2024-09-15T18:57:43Z</dcterms:modified>
</cp:coreProperties>
</file>