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7A28EB-1019-43C3-A2B0-BB78C9E92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BD0AA2-F59A-4E84-9800-9F88DDFFA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365252-AE8D-47BE-985C-CFA642484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6314A0-5572-4716-92B4-BC6873C71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D2C634-C68E-4844-8267-D935E4AEF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1A6638-5A01-4AA3-A316-8ACE71352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A6DCFE-6EDE-4CF5-AEF2-FDAEF6A15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56BDBA-2E8F-410C-BA56-2DE88E33D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051624-5B77-4275-BAC8-DC8873FAC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BAEB0E-67FE-4F2B-8467-426F33AAF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5B6F68-C1B9-41CF-9964-169729692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0651410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智能护理技术在康复护理中的应用前景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智能护理技术概述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康复护理现状及需求分析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智能护理技术在康复护理中的应用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效果评价与持续改进策略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挑战、机遇与未来发展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052" b="1405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7009" r="700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人口老龄化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随着全球人口老龄化趋势的加剧，康复护理需求不断增长，智能护理技术能够减轻医护人员负担，提高护理效率和质量。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医疗资源紧张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智能护理技术可以优化医疗资源配置，缓解医疗资源紧张问题，为患者提供更加便捷、高效的康复护理服务。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患者需求多样化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不同患者具有不同的康复护理需求，智能护理技术能够提供个性化的护理方案，满足患者的多样化需求。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发达国家在智能护理技术研究方面起步较早，已经取得了一定成果，如智能床垫、智能轮椅等产品的研发和应用。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近年来，国内在智能护理技术方面也取得了显著进展，如智能护理机器人、智能健康监测系统等产品的问世。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国内外在智能护理技术研究方面各有侧重，但都在致力于提高康复护理的效率和质量，减轻医护人员负担。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国内外研究比较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面临挑战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智能护理技术的发展面临着技术成熟度、数据安全、伦理道德等方面的挑战，需要不断加以研究和解决。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随着人工智能、物联网等技术的不断发展，智能护理技术将更加智能化、个性化、便捷化，为患者提供更加优质的康复护理服务。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加强技术研发和创新，建立完善的数据安全保障机制，加强伦理道德规范的制定和实施，推动智能护理技术的健康发展。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7458" r="2745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5458" r="2545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5375" r="15375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智能护理技术概述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智能护理技术是指利用先进的计算机、电子、通信和信息技术，结合医学、护理学、康复医学等多学科知识，为康复患者提供个性化、高效、安全的护理服务。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根据技术应用领域和功能特点，智能护理技术可分为智能监测技术、智能辅助技术、智能康复技术、智能照护技术等。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86" r="2348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0188" r="3018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技术原理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智能护理技术通过传感器、算法和数据分析等技术手段，实现对患者生理、心理和社会等多方面的全面监测和评估，进而提供个性化的护理方案。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智能护理技术具有实时性、准确性、便捷性、个性化等特点，能够显著提高康复护理的效率和质量，减轻医护人员的工作负担，提高患者的生活质量和康复效果。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技术原理及特点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智能护理技术可广泛应用于医院、康复中心、养老院等医疗机构和康复场所，为各类康复患者提供全面的护理服务。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智能监测技术为例，通过可穿戴设备实时监测患者的生理指标，如心率、血压、呼吸等，并将数据传输至医护人员手机或电脑端，以便及时发现和处理异常情况。同时，结合大数据分析技术，可对患者的健康状况进行长期跟踪和评估，为个性化护理方案的制定提供有力支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应用领域及案例分析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康复护理现状及需求分析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当前康复护理资源供不应求，专业康复护理人员数量不足，无法满足日益增长的康复护理需求。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康复护理资源不足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护理质量参差不齐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458" r="16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患者参与度低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008" r="80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由于缺乏统一的康复护理标准和规范，不同医疗机构和护理人员的护理质量差异较大。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传统康复护理模式以医护人员为主导，患者参与度低，不利于患者主动性的发挥和康复效果的提升。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康复护理现状及问题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智能化康复辅助设备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患者期望使用智能化康复辅助设备，如智能床垫、智能轮椅等，以提高康复效果和生活质量。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实时健康监测与反馈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患者希望能够实时监测自身健康状况，并获得及时的反馈和调整建议，以便更好地参与康复护理过程。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个性化康复护理方案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患者希望获得针对自身病情的个性化康复护理方案，以满足不同病情和康复阶段的需求。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患者需求分析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加强患者沟通与互动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医护人员期望利用智能护理技术加强与患者的沟通与互动，提高患者参与度和满意度，共同促进患者的康复。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医护人员需要借助智能护理技术提高工作效率，减轻工作负担，以便更好地关注患者的康复进程。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提升护理质量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医护人员希望通过智能护理技术提升护理质量，减少人为因素造成的护理差异，确保患者获得优质的康复护理服务。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医护人员需求分析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https://d.book118.com/698065141007006036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2024-09-15T03:54:01.056</cp:lastPrinted>
  <dcterms:created xsi:type="dcterms:W3CDTF">2024-09-14T19:54:01Z</dcterms:created>
  <dcterms:modified xsi:type="dcterms:W3CDTF">2024-09-14T19:54:03Z</dcterms:modified>
</cp:coreProperties>
</file>