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0D366-1D83-46D1-90E3-A90314902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F35B93-B26E-479F-A458-A0B1842077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D28541-A9F7-4400-AAF5-E4BBEA86B3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D8AD5C-9154-471A-8005-334C3D104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FA88C5F-D8E1-425A-9855-849CB528D9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1FEC44B-8685-4111-886A-172974F4A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EC2A62-D573-4D11-BFDC-F4DBB088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63D1BE-2CA2-4118-AEBB-15A7199720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99D4E02-FB2D-4A8F-9E3E-9B36AF1832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65EBBD-8DAF-4DB1-920C-B77DA2219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FE2475-7C7D-4148-BFBF-42D84153D3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806600707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健康孕妇与乳母的饮食指南与建议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健康孕妇饮食指南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乳母饮食指南与误区提示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特殊情况下孕妇与乳母饮食调整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孕妇与乳母日常保健及运动建议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总结：为健康孕妇和乳母提供全面饮食指导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孕妇与乳母营养需求概述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90" r="31090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  <a:ln>
              <a:solidFill>
                <a:schemeClr val="accent1">
                  <a:alpha val="100000"/>
                </a:schemeClr>
              </a:solidFill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能量需求增加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随着胎儿的生长和母体组织增长，孕妇的能量需求逐渐增加。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蛋白质需求增加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用于胎儿生长、母体组织增长和蛋白质代谢加速。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矿物质和维生素需求增加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如钙、铁、锌、维生素D等，以满足胎儿骨骼、血液和神经系统发育的需要。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孕妇营养需求特点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3567" b="356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62" b="266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乳母营养需求特点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高能量需求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哺乳期母亲需要额外的能量来支持乳汁生产。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高蛋白质需求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乳汁中含有丰富的蛋白质，乳母需要增加蛋白质摄入以维持乳汁质量。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矿物质和维生素需求增加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如钙、铁、锌、维生素A、C和E等，以满足乳汁中矿物质和维生素的含量。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孕期与哺乳期关键营养素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4398507" y="1008278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钙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4630337" y="13608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对孕妇和乳母的骨骼健康以及胎儿的骨骼发育至关重要。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1070038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301868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孕妇和乳母都需要增加铁的摄入，以预防缺铁性贫血。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771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叶酸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535601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对孕妇尤其重要，有助于预防胎儿神经管缺陷。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733442" y="1975579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维生素D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965273" y="2328140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有助于钙的吸收和利用，对孕妇和乳母的骨骼健康以及胎儿的骨骼发育同样重要。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8451818" y="4161775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Omega-3脂肪酸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8683648" y="4514336"/>
            <a:ext cx="2931336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对胎儿的大脑和视力发育有益，孕妇应适量增加摄入。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健康孕妇饮食指南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667" r="25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为了满足胎儿早期生长发育的需要，孕妇应适当增加热量和蛋白质的摄入，如鱼、肉、蛋、奶等优质蛋白质食物。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保证足够热量和蛋白质摄入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孕早期是胎儿神经管发育的关键时期，孕妇应多吃富含叶酸的食物，如绿叶蔬菜、肝、蛋等，以降低胎儿神经管畸形的风险。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多吃富含叶酸的食物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孕早期孕妇可能出现恶心、呕吐等早孕反应，因此饮食应以清淡、易消化为主，同时采取少食多餐的方式，以减轻胃肠负担。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清淡饮食，少食多餐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孕早期饮食调整建议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增加热量和营养素摄入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孕中期胎儿生长发育加快，孕妇应适当增加热量和各种营养素的摄入，以满足母体和胎儿的需要。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注重铁、钙、锌等微量元素的补充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孕妇在孕中期容易出现贫血、缺钙等情况，因此应多吃富含铁、钙、锌等微量元素的食物，如红肉、动物肝脏、奶类、豆类等。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保持膳食平衡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孕妇在孕中期应保持膳食平衡，做到粗细搭配、荤素搭配，以保证各种营养素的均衡摄入。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孕中期膳食搭配原则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208" r="2520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增加蛋白质摄入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孕晚期是胎儿肌肉、骨骼等组织器官发育的关键时期，孕妇应适当增加蛋白质的摄入，以满足胎儿生长发育的需要。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控制热量摄入，避免体重增长过快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孕晚期孕妇应适当控制热量摄入，避免体重增长过快，以预防妊娠期糖尿病、高血压等并发症的发生。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注重膳食纤维的摄入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孕晚期孕妇容易出现便秘等情况，因此应注重膳食纤维的摄入，多吃富含膳食纤维的食物，如全麦面包、燕麦、豆类等。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孕晚期营养补充重点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恶心、呕吐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孕妇可以采取少食多餐的方式，避免空腹，同时可以尝试食用生姜、柠檬等具有止吐作用的食物。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贫血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孕妇应多吃富含铁的食物，如红肉、动物肝脏等，同时补充维生素C以促进铁的吸收。若贫血严重，应在医生指导下补充铁剂。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孕妇应增加膳食纤维的摄入，多喝水，适当运动以促进肠道蠕动。避免食用过于精细的食物和辛辣刺激性食物。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水肿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孕妇应控制盐的摄入，多吃富含蛋白质和维生素的食物，如瘦肉、蛋、奶、新鲜蔬菜等。同时抬高下肢以促进血液回流。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孕期常见不适及食疗方法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乳母饮食指南与误区提示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125" r="1512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均衡膳食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多样化食物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适量增加热量摄入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充足的水分摄入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哺乳期膳食搭配原则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确保摄入足够的碳水化合物、蛋白质、脂肪、维生素和矿物质，以满足自身和宝宝的营养需求。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哺乳期妈妈需要额外的能量来支持乳汁分泌，但也要避免过量摄入导致肥胖。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多吃各种蔬菜、水果、全谷类、豆类、瘦肉、鱼类等营养丰富的食物，以提供全面的营养。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保持充足的水分摄入有助于维持乳汁的正常分泌。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542" r="165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如瘦肉、鱼类、禽类、豆类等，有助于促进乳汁分泌。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高蛋白食物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如深绿色蔬菜、水果、全谷类等，有助于提供乳汁所需的营养素。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富含维生素和矿物质的食物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如猪蹄汤、鲫鱼汤等，有助于刺激乳汁分泌。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催乳汤水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促进乳汁分泌食物推荐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刺激性食物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如辛辣、咖啡因等刺激性食物可能影响乳汁分泌，应尽量避免。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高脂肪食物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过量摄入高脂肪食物可能导致乳腺堵塞，影响乳汁排出。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注意食物过敏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某些食物可能引起宝宝过敏反应，如发现宝宝有异常反应，应及时排查并避免相关食物。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避免回奶食物及注意事项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https://d.book118.com/698066007075006035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2024-09-14T10:38:16.946</cp:lastPrinted>
  <dcterms:created xsi:type="dcterms:W3CDTF">2024-09-14T02:38:16Z</dcterms:created>
  <dcterms:modified xsi:type="dcterms:W3CDTF">2024-09-14T02:38:19Z</dcterms:modified>
</cp:coreProperties>
</file>