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5C7C5-B3BD-4AC4-81E8-4E2BA02A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27C73-6525-49E6-BE77-5A9CF18C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1B3DA-C818-49F3-8E7F-3667273DE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50B6D-ACB2-432A-8483-E4D7D753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563DD-AA80-4AC2-BDF2-486D7872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6FE0D-1F9D-46C6-830D-6B695B5C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CEFE0-C242-492E-9DE0-42934B81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FF406-C3C5-4DC5-9CA5-5C66603B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1C25A-9660-4926-8134-7B1B3BF0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79EF8-2267-4C65-92DB-AE6AB4AB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EE57A-BF11-4D71-9584-BBB3605B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7116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本报告旨在分析社区治理服务中心在社区治理中的作用，评估其运营状况和服务质量，并提出改进建议。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随着城市化进程的加速，社区治理成为社会治理的重要领域。社区治理服务中心作为连接政府与居民的桥梁，对于提升社区治理水平具有重要意义。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42" r="105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本报告主要分析了A市B区的社区治理服务中心，包括其组织架构、服务内容、运营状况和存在的问题等方面。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由于数据获取的限制，本报告未能对所有社区治理服务中心进行全面分析，主要侧重于B区的典型案例。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社区治理服务中心是负责协调、管理和服务社区内各项事务的机构，旨在提升社区居民的生活质量和幸福感。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提供公共服务、组织社区活动、协调居民矛盾、推进社区发展等。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通过提供优质、便捷的公共服务，满足居民生活需求，提高生活品质。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增强社区凝聚力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协调居民关系，解决矛盾，营造和谐社区环境，推动社区可持续发展。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组织各类社区活动，增进居民之间的交流与互动，增强社区凝聚力和归属感。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社区治理服务中心的重要性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早期的社区治理服务中心主要承担政府基层管理的职能，为居民提供基本的生活服务。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随着社会经济的发展和城市化进程的加速，社区治理服务中心逐渐拓展服务领域，提升服务质量。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当前，社区治理服务中心正积极探索创新管理模式和服务方式，以满足居民多元化、个性化的需求。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社区治理服务中心的发展历程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社区治理服务中心现状分析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https://d.book118.com/698067116057006031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2024-09-08T09:08:42.862</cp:lastPrinted>
  <dcterms:created xsi:type="dcterms:W3CDTF">2024-09-08T01:08:42Z</dcterms:created>
  <dcterms:modified xsi:type="dcterms:W3CDTF">2024-09-08T01:08:44Z</dcterms:modified>
</cp:coreProperties>
</file>