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EDAA6-9286-4BCC-BA35-72834C2E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176B6-116C-4F92-9D0F-BC12280F5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E2687-A009-4B14-8D9E-63E15AC08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8450C-8176-479A-8BB0-F394DCBB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ADD93F-4087-4467-A1C6-B259D508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70F0E-FD4E-4353-95B1-AB94CF89A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B6D08-CEF4-4265-A32C-30AC700F9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F5D80-8FB7-4B34-85D2-7B1FF5995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0934F-33D8-422C-A07E-D6423C9C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6C8F-EA97-4A7B-A222-9499C5C84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3F121-6555-47B1-845D-9EFF24289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002003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监理个人工作总结范文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个人能力提升与团队协作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介绍本次监理工程的基本情况，包括工程类型、规模、地点等。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工程监理背景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阐述本次监理工作的主要目的，如确保工程质量、安全、进度等。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监理目的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明确本次工作总结的汇报时间，以便于相关人员进行准备。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提供本次工作总结的汇报地点，确保相关人员能够准时参加。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对本次监理工程的进度进行总结，包括实际进度与计划进度的对比。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总结本次监理工作中质量控制方面的成果，包括质量检查、验收等情况。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概述本次监理工作在安全管理方面的措施与成效，如安全检查、隐患整改等。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总结本次监理工作中合同管理的情况，包括合同变更、索赔等处理结果。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工程进度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本次监理的工程项目为XX市XX区商业综合体，总建筑面积XX万平方米。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工程类型与规模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投资额度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项目总工期为XX个月，目前已完成基础施工和主体结构施工。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项目总投资额为XX亿元，其中监理费用为XX万元。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工程项目概况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监理工作成果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通过严格的原材料检验、施工过程监督和验收评定，确保了工程质量符合国家相关标准和规范要求，实现了质量零事故的目标。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协助业主和施工方优化施工进度计划，确保关键节点按时完成，有效地控制了工程进度。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投资控制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对工程项目进行全过程的投资控制，合理调配资金，确保资金安全，实现了投资控制目标。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严格执行合同条款，及时处理合同变更和索赔事宜，保障了合同双方的权益。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信息化技术应用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持续改进与学习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亮点与经验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运用信息化技术手段，如BIM技术和无人机巡检等，提高了监理工作效率和准确性。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注重团队协作和沟通，定期召开监理例会和技术交底会，确保信息畅通，问题及时解决。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加强风险识别和评估，制定针对性措施，降低了工程项目风险。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积极参加培训和技术交流活动，不断更新知识和技能，提高监理业务水平。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由于施工方管理不善、材料供应不及时等原因导致工程进度受到影响。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工程进度延误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部分工程在施工过程中存在质量问题，如混凝土强度不足、钢筋焊接不牢固等。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施工现场存在安全隐患，如临时用电线路混乱、防护设施不完善等。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部分承包商在合同履行过程中存在违约行为，如擅自更改工程内容、未按照约定时间完成工程等。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合同履行问题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监理工作中需要与多方沟通协调，包括业主、设计方、施工方、供应商等，沟通协调难度较大。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沟通协调难度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自然条件影响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部分工程涉及新技术、新材料的应用，监理人员需要不断学习和更新知识，以应对技术难题。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建筑行业法律法规不断更新，监理人员需要及时了解和掌握最新法律法规，以确保工作合规性。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部分工程受自然条件影响较大，如地质条件复杂、气候条件恶劣等，给监理工作带来一定困难。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https://d.book118.com/698070020036006024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2024-08-31T06:19:46.202</cp:lastPrinted>
  <dcterms:created xsi:type="dcterms:W3CDTF">2024-08-30T22:19:46Z</dcterms:created>
  <dcterms:modified xsi:type="dcterms:W3CDTF">2024-08-30T22:19:48Z</dcterms:modified>
</cp:coreProperties>
</file>