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78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833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C12232-D9C6-48D8-BE1F-707985114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780438-2DD9-4B27-9440-164DD06EF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35A219-E66C-4DAE-809A-01ACC11C7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32C514-B378-4D9B-A436-A12D5ED6A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D00A93-B73A-4A44-913B-B0B20571E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EA8748-C0AE-4086-9437-EBB428DB5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480802-5F7D-4953-8FA7-3652E1A5F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AF5B06-9336-405A-B6D3-6E3F44534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345DF7-1B0B-4E20-9744-CB16C0E9B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803B9-BCD1-4849-9A9E-8A8112A7B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7649B-1361-4A53-B404-C5225FA11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777" r:id="rId2"/>
    <p:sldLayoutId id="2147484778" r:id="rId3"/>
    <p:sldLayoutId id="2147484779" r:id="rId4"/>
    <p:sldLayoutId id="2147484780" r:id="rId5"/>
    <p:sldLayoutId id="2147484781" r:id="rId6"/>
    <p:sldLayoutId id="2147484782" r:id="rId7"/>
    <p:sldLayoutId id="2147484783" r:id="rId8"/>
    <p:sldLayoutId id="2147484784" r:id="rId9"/>
    <p:sldLayoutId id="2147484785" r:id="rId10"/>
    <p:sldLayoutId id="214748478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14" Type="http://schemas.openxmlformats.org/officeDocument/2006/relationships/tags" Target="../tags/tag746.xml" /><Relationship Id="rId15" Type="http://schemas.openxmlformats.org/officeDocument/2006/relationships/tags" Target="../tags/tag747.xml" /><Relationship Id="rId16" Type="http://schemas.openxmlformats.org/officeDocument/2006/relationships/tags" Target="../tags/tag748.xml" /><Relationship Id="rId17" Type="http://schemas.openxmlformats.org/officeDocument/2006/relationships/tags" Target="../tags/tag749.xml" /><Relationship Id="rId18" Type="http://schemas.openxmlformats.org/officeDocument/2006/relationships/tags" Target="../tags/tag750.xml" /><Relationship Id="rId19" Type="http://schemas.openxmlformats.org/officeDocument/2006/relationships/tags" Target="../tags/tag751.xml" /><Relationship Id="rId2" Type="http://schemas.openxmlformats.org/officeDocument/2006/relationships/tags" Target="../tags/tag734.xml" /><Relationship Id="rId20" Type="http://schemas.openxmlformats.org/officeDocument/2006/relationships/tags" Target="../tags/tag752.xml" /><Relationship Id="rId21" Type="http://schemas.openxmlformats.org/officeDocument/2006/relationships/tags" Target="../tags/tag753.xml" /><Relationship Id="rId22" Type="http://schemas.openxmlformats.org/officeDocument/2006/relationships/tags" Target="../tags/tag754.xml" /><Relationship Id="rId23" Type="http://schemas.openxmlformats.org/officeDocument/2006/relationships/tags" Target="../tags/tag755.xml" /><Relationship Id="rId24" Type="http://schemas.openxmlformats.org/officeDocument/2006/relationships/tags" Target="../tags/tag756.xml" /><Relationship Id="rId25" Type="http://schemas.openxmlformats.org/officeDocument/2006/relationships/tags" Target="../tags/tag757.xml" /><Relationship Id="rId26" Type="http://schemas.openxmlformats.org/officeDocument/2006/relationships/tags" Target="../tags/tag758.xml" /><Relationship Id="rId27" Type="http://schemas.openxmlformats.org/officeDocument/2006/relationships/tags" Target="../tags/tag759.xml" /><Relationship Id="rId28" Type="http://schemas.openxmlformats.org/officeDocument/2006/relationships/tags" Target="../tags/tag760.xml" /><Relationship Id="rId29" Type="http://schemas.openxmlformats.org/officeDocument/2006/relationships/tags" Target="../tags/tag761.xml" /><Relationship Id="rId3" Type="http://schemas.openxmlformats.org/officeDocument/2006/relationships/tags" Target="../tags/tag735.xml" /><Relationship Id="rId30" Type="http://schemas.openxmlformats.org/officeDocument/2006/relationships/tags" Target="../tags/tag762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1.xml" /><Relationship Id="rId11" Type="http://schemas.openxmlformats.org/officeDocument/2006/relationships/tags" Target="../tags/tag772.xml" /><Relationship Id="rId12" Type="http://schemas.openxmlformats.org/officeDocument/2006/relationships/tags" Target="../tags/tag773.xml" /><Relationship Id="rId13" Type="http://schemas.openxmlformats.org/officeDocument/2006/relationships/tags" Target="../tags/tag774.xml" /><Relationship Id="rId2" Type="http://schemas.openxmlformats.org/officeDocument/2006/relationships/tags" Target="../tags/tag763.xml" /><Relationship Id="rId3" Type="http://schemas.openxmlformats.org/officeDocument/2006/relationships/tags" Target="../tags/tag764.xml" /><Relationship Id="rId4" Type="http://schemas.openxmlformats.org/officeDocument/2006/relationships/tags" Target="../tags/tag765.xml" /><Relationship Id="rId5" Type="http://schemas.openxmlformats.org/officeDocument/2006/relationships/tags" Target="../tags/tag766.xml" /><Relationship Id="rId6" Type="http://schemas.openxmlformats.org/officeDocument/2006/relationships/tags" Target="../tags/tag767.xml" /><Relationship Id="rId7" Type="http://schemas.openxmlformats.org/officeDocument/2006/relationships/tags" Target="../tags/tag768.xml" /><Relationship Id="rId8" Type="http://schemas.openxmlformats.org/officeDocument/2006/relationships/tags" Target="../tags/tag769.xml" /><Relationship Id="rId9" Type="http://schemas.openxmlformats.org/officeDocument/2006/relationships/tags" Target="../tags/tag77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83.xml" /><Relationship Id="rId11" Type="http://schemas.openxmlformats.org/officeDocument/2006/relationships/tags" Target="../tags/tag784.xml" /><Relationship Id="rId12" Type="http://schemas.openxmlformats.org/officeDocument/2006/relationships/tags" Target="../tags/tag785.xml" /><Relationship Id="rId13" Type="http://schemas.openxmlformats.org/officeDocument/2006/relationships/tags" Target="../tags/tag786.xml" /><Relationship Id="rId2" Type="http://schemas.openxmlformats.org/officeDocument/2006/relationships/tags" Target="../tags/tag775.xml" /><Relationship Id="rId3" Type="http://schemas.openxmlformats.org/officeDocument/2006/relationships/tags" Target="../tags/tag776.xml" /><Relationship Id="rId4" Type="http://schemas.openxmlformats.org/officeDocument/2006/relationships/tags" Target="../tags/tag777.xml" /><Relationship Id="rId5" Type="http://schemas.openxmlformats.org/officeDocument/2006/relationships/tags" Target="../tags/tag778.xml" /><Relationship Id="rId6" Type="http://schemas.openxmlformats.org/officeDocument/2006/relationships/tags" Target="../tags/tag779.xml" /><Relationship Id="rId7" Type="http://schemas.openxmlformats.org/officeDocument/2006/relationships/tags" Target="../tags/tag780.xml" /><Relationship Id="rId8" Type="http://schemas.openxmlformats.org/officeDocument/2006/relationships/tags" Target="../tags/tag781.xml" /><Relationship Id="rId9" Type="http://schemas.openxmlformats.org/officeDocument/2006/relationships/tags" Target="../tags/tag78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7.xml" /><Relationship Id="rId3" Type="http://schemas.openxmlformats.org/officeDocument/2006/relationships/tags" Target="../tags/tag788.xml" /><Relationship Id="rId4" Type="http://schemas.openxmlformats.org/officeDocument/2006/relationships/tags" Target="../tags/tag78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90.xml" /><Relationship Id="rId3" Type="http://schemas.openxmlformats.org/officeDocument/2006/relationships/tags" Target="../tags/tag791.xml" /><Relationship Id="rId4" Type="http://schemas.openxmlformats.org/officeDocument/2006/relationships/tags" Target="../tags/tag792.xml" /><Relationship Id="rId5" Type="http://schemas.openxmlformats.org/officeDocument/2006/relationships/tags" Target="../tags/tag793.xml" /><Relationship Id="rId6" Type="http://schemas.openxmlformats.org/officeDocument/2006/relationships/tags" Target="../tags/tag794.xml" /><Relationship Id="rId7" Type="http://schemas.openxmlformats.org/officeDocument/2006/relationships/tags" Target="../tags/tag795.xml" /><Relationship Id="rId8" Type="http://schemas.openxmlformats.org/officeDocument/2006/relationships/tags" Target="../tags/tag796.xml" /><Relationship Id="rId9" Type="http://schemas.openxmlformats.org/officeDocument/2006/relationships/tags" Target="../tags/tag79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6.xml" /><Relationship Id="rId11" Type="http://schemas.openxmlformats.org/officeDocument/2006/relationships/tags" Target="../tags/tag807.xml" /><Relationship Id="rId12" Type="http://schemas.openxmlformats.org/officeDocument/2006/relationships/tags" Target="../tags/tag808.xml" /><Relationship Id="rId13" Type="http://schemas.openxmlformats.org/officeDocument/2006/relationships/tags" Target="../tags/tag809.xml" /><Relationship Id="rId2" Type="http://schemas.openxmlformats.org/officeDocument/2006/relationships/tags" Target="../tags/tag798.xml" /><Relationship Id="rId3" Type="http://schemas.openxmlformats.org/officeDocument/2006/relationships/tags" Target="../tags/tag799.xml" /><Relationship Id="rId4" Type="http://schemas.openxmlformats.org/officeDocument/2006/relationships/tags" Target="../tags/tag800.xml" /><Relationship Id="rId5" Type="http://schemas.openxmlformats.org/officeDocument/2006/relationships/tags" Target="../tags/tag801.xml" /><Relationship Id="rId6" Type="http://schemas.openxmlformats.org/officeDocument/2006/relationships/tags" Target="../tags/tag802.xml" /><Relationship Id="rId7" Type="http://schemas.openxmlformats.org/officeDocument/2006/relationships/tags" Target="../tags/tag803.xml" /><Relationship Id="rId8" Type="http://schemas.openxmlformats.org/officeDocument/2006/relationships/tags" Target="../tags/tag804.xml" /><Relationship Id="rId9" Type="http://schemas.openxmlformats.org/officeDocument/2006/relationships/tags" Target="../tags/tag80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10.xml" /><Relationship Id="rId3" Type="http://schemas.openxmlformats.org/officeDocument/2006/relationships/tags" Target="../tags/tag811.xml" /><Relationship Id="rId4" Type="http://schemas.openxmlformats.org/officeDocument/2006/relationships/tags" Target="../tags/tag812.xml" /><Relationship Id="rId5" Type="http://schemas.openxmlformats.org/officeDocument/2006/relationships/tags" Target="../tags/tag8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14.xml" /><Relationship Id="rId3" Type="http://schemas.openxmlformats.org/officeDocument/2006/relationships/tags" Target="../tags/tag815.xml" /><Relationship Id="rId4" Type="http://schemas.openxmlformats.org/officeDocument/2006/relationships/tags" Target="../tags/tag816.xml" /><Relationship Id="rId5" Type="http://schemas.openxmlformats.org/officeDocument/2006/relationships/tags" Target="../tags/tag8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18.xml" /><Relationship Id="rId3" Type="http://schemas.openxmlformats.org/officeDocument/2006/relationships/tags" Target="../tags/tag819.xml" /><Relationship Id="rId4" Type="http://schemas.openxmlformats.org/officeDocument/2006/relationships/tags" Target="../tags/tag8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29.xml" /><Relationship Id="rId11" Type="http://schemas.openxmlformats.org/officeDocument/2006/relationships/tags" Target="../tags/tag830.xml" /><Relationship Id="rId12" Type="http://schemas.openxmlformats.org/officeDocument/2006/relationships/tags" Target="../tags/tag831.xml" /><Relationship Id="rId13" Type="http://schemas.openxmlformats.org/officeDocument/2006/relationships/tags" Target="../tags/tag832.xml" /><Relationship Id="rId2" Type="http://schemas.openxmlformats.org/officeDocument/2006/relationships/tags" Target="../tags/tag821.xml" /><Relationship Id="rId3" Type="http://schemas.openxmlformats.org/officeDocument/2006/relationships/tags" Target="../tags/tag822.xml" /><Relationship Id="rId4" Type="http://schemas.openxmlformats.org/officeDocument/2006/relationships/tags" Target="../tags/tag823.xml" /><Relationship Id="rId5" Type="http://schemas.openxmlformats.org/officeDocument/2006/relationships/tags" Target="../tags/tag824.xml" /><Relationship Id="rId6" Type="http://schemas.openxmlformats.org/officeDocument/2006/relationships/tags" Target="../tags/tag825.xml" /><Relationship Id="rId7" Type="http://schemas.openxmlformats.org/officeDocument/2006/relationships/tags" Target="../tags/tag826.xml" /><Relationship Id="rId8" Type="http://schemas.openxmlformats.org/officeDocument/2006/relationships/tags" Target="../tags/tag827.xml" /><Relationship Id="rId9" Type="http://schemas.openxmlformats.org/officeDocument/2006/relationships/tags" Target="../tags/tag82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07006400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双捷识字软件介绍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软件概述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软件功能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软件优势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软件使用方法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软件更新与维护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软件概述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47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软件简介</a:t>
            </a:r>
            <a:endParaRPr lang="zh-CN" altLang="en-US"/>
          </a:p>
        </p:txBody>
      </p:sp>
      <p:sp>
        <p:nvSpPr>
          <p:cNvPr id="105147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47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47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47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48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8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48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48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8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9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49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49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9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9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0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50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50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50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50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双捷识字软件是一款专为儿童设计的识字软件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1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软件优势：个性化教学，智能评估，家长监控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软件功能：包括识字、阅读、写作、听力等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1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软件特点：趣味性强，寓教于乐，易于操作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80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适用人群</a:t>
            </a:r>
            <a:endParaRPr lang="zh-CN" altLang="en-US"/>
          </a:p>
        </p:txBody>
      </p:sp>
      <p:sp>
        <p:nvSpPr>
          <p:cNvPr id="105180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80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80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儿童：适合3-12岁儿童学习汉字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80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81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81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家长：家长可以陪伴孩子一起学习汉字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81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81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教师：教师可以使用双捷识字软件进行教学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81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82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82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82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自学者：适合对汉字感兴趣的自学者使用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1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软件特点</a:t>
            </a:r>
            <a:endParaRPr lang="zh-CN" altLang="en-US"/>
          </a:p>
        </p:txBody>
      </p:sp>
      <p:sp>
        <p:nvSpPr>
          <p:cNvPr id="105211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11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界面简洁：易于操作，适合不同年龄段的用户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1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11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12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功能丰富：包括识字、阅读、写作等多个模块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12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12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互动性强：通过游戏、动画等方式激发学习兴趣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13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13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个性化定制：可以根据用户需求调整学习内容和进度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3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2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软件功能</a:t>
            </a:r>
            <a:endParaRPr lang="zh-CN" altLang="en-US"/>
          </a:p>
        </p:txBody>
      </p:sp>
      <p:sp>
        <p:nvSpPr>
          <p:cNvPr id="105242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88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识字功能</a:t>
            </a:r>
            <a:endParaRPr lang="zh-CN" altLang="en-US"/>
          </a:p>
        </p:txBody>
      </p:sp>
      <p:sp>
        <p:nvSpPr>
          <p:cNvPr id="105288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88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88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88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89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识字范围：涵盖常用汉字、成语、古诗词等，满足不同用户的需求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9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识字方法：通过图片、声音、动画等多种方式，帮助用户快速识字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9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识字效果：通过游戏、互动等方式，提高用户的识字兴趣和效果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9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识字进度：用户可以根据自己的进度，选择不同的识字难度和速度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18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语音识别功能</a:t>
            </a:r>
            <a:endParaRPr lang="zh-CN" altLang="en-US"/>
          </a:p>
        </p:txBody>
      </p:sp>
      <p:sp>
        <p:nvSpPr>
          <p:cNvPr id="105318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8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8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9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9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9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9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9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20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语音翻译：支持多种语言之间的语音翻译，方便用户跨语言交流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20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语音朗读：支持文本朗读，方便用户听读和复习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20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语音输入：支持普通话、英语等多种语言识别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20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语音转文字：将语音转换为文字，方便用户阅读和编辑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49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互动游戏功能</a:t>
            </a:r>
            <a:endParaRPr lang="zh-CN" altLang="en-US"/>
          </a:p>
        </p:txBody>
      </p:sp>
      <p:sp>
        <p:nvSpPr>
          <p:cNvPr id="105349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游戏类型丰富：包括拼图、找不同、连连看等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寓教于乐：通过游戏方式学习汉字，提高学习兴趣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难度分级：根据用户水平调整游戏难度，逐步提高学习效果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奖励机制：完成游戏任务可以获得积分、勋章等激励，激发学习动力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78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学习报告功能</a:t>
            </a:r>
            <a:endParaRPr lang="zh-CN" altLang="en-US"/>
          </a:p>
        </p:txBody>
      </p:sp>
      <p:sp>
        <p:nvSpPr>
          <p:cNvPr id="1053788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生成学习报告：根据用户学习情况，自动生成学习报告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0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学习进度跟踪：实时跟踪用户学习进度，提供学习建议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2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学习效果评估：评估用户学习效果，提供改进建议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4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学习计划制定：根据用户学习情况，制定个性化学习计划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08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软件优势</a:t>
            </a:r>
            <a:endParaRPr lang="zh-CN" altLang="en-US"/>
          </a:p>
        </p:txBody>
      </p:sp>
      <p:sp>
        <p:nvSpPr>
          <p:cNvPr id="105408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54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科学的学习方法</a:t>
            </a:r>
            <a:endParaRPr lang="zh-CN" altLang="en-US"/>
          </a:p>
        </p:txBody>
      </p:sp>
      <p:sp>
        <p:nvSpPr>
          <p:cNvPr id="105454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54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游戏化学习：通过游戏化的方式，提高孩子的学习兴趣和积极性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4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54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55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互动式学习：通过互动式的学习方式，让孩子更加主动地参与学习过程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5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55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55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个性化学习：根据孩子的学习进度和特点，提供个性化的学习方案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5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56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56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科学化的学习评估：通过科学的学习评估，让孩子了解自己的学习情况，及时调整学习策略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6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https://d.book118.com/698070064002006040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7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89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82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83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双捷识字软件介绍</vt:lpstr>
      <vt:lpstr>目录</vt:lpstr>
      <vt:lpstr>单击添加章节标题</vt:lpstr>
      <vt:lpstr>软件概述</vt:lpstr>
      <vt:lpstr>软件简介</vt:lpstr>
      <vt:lpstr>适用人群</vt:lpstr>
      <vt:lpstr>软件特点</vt:lpstr>
      <vt:lpstr>软件功能</vt:lpstr>
      <vt:lpstr>识字功能</vt:lpstr>
      <vt:lpstr>语音识别功能</vt:lpstr>
      <vt:lpstr>互动游戏功能</vt:lpstr>
      <vt:lpstr>学习报告功能</vt:lpstr>
      <vt:lpstr>软件优势</vt:lpstr>
      <vt:lpstr>科学的学习方法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2024-09-18T02:18:58.849</cp:lastPrinted>
  <dcterms:created xsi:type="dcterms:W3CDTF">2024-09-17T18:18:58Z</dcterms:created>
  <dcterms:modified xsi:type="dcterms:W3CDTF">2024-09-17T18:19:01Z</dcterms:modified>
</cp:coreProperties>
</file>