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41034-C5A9-4734-97E5-E21518B3B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B56CD-BDF9-4266-A617-D8E94F9C8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B6A49-BC68-4C35-AE7B-C66CEDB84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22C33-FE2E-4B72-81DE-03AE71F75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88CA34-67EE-4F82-BE13-F1B388770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CA6EB-C958-4EB9-A6E2-E96D6914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D8CE5D-E0AE-4901-AEF4-3C54D99A0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00D95-A2DD-464C-87D0-412419455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4BA96-E21F-4EF8-95AC-5E29B0163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170D4-CC8F-4EC1-9D34-E5C567F58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028E8-DED2-4FF6-86DC-6B0CA841B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59" r:id="rId2"/>
    <p:sldLayoutId id="2147487160" r:id="rId3"/>
    <p:sldLayoutId id="2147487161" r:id="rId4"/>
    <p:sldLayoutId id="2147487162" r:id="rId5"/>
    <p:sldLayoutId id="2147487163" r:id="rId6"/>
    <p:sldLayoutId id="2147487164" r:id="rId7"/>
    <p:sldLayoutId id="2147487165" r:id="rId8"/>
    <p:sldLayoutId id="2147487166" r:id="rId9"/>
    <p:sldLayoutId id="2147487167" r:id="rId10"/>
    <p:sldLayoutId id="214748716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7012504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免疫生化学教学设计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免疫生化学教学设计概述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免疫生化学教学实施设计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免疫生化学教学资源设计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免疫生化学教学分析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免疫生化学教学内容设计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免疫生化学教学设计概述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定义与目标</a:t>
            </a:r>
            <a:endParaRPr lang="zh-CN" altLang="en-US"/>
          </a:p>
        </p:txBody>
      </p:sp>
      <p:sp>
        <p:nvSpPr>
          <p:cNvPr id="1049066" name="矩形 38"/>
          <p:cNvSpPr/>
          <p:nvPr>
            <p:custDataLst>
              <p:tags r:id="rId2"/>
            </p:custDataLst>
          </p:nvPr>
        </p:nvSpPr>
        <p:spPr>
          <a:xfrm rot="204112">
            <a:off x="1524302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39"/>
          <p:cNvSpPr/>
          <p:nvPr>
            <p:custDataLst>
              <p:tags r:id="rId3"/>
            </p:custDataLst>
          </p:nvPr>
        </p:nvSpPr>
        <p:spPr>
          <a:xfrm>
            <a:off x="1528981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TextBox 2"/>
          <p:cNvSpPr txBox="1"/>
          <p:nvPr>
            <p:custDataLst>
              <p:tags r:id="rId4"/>
            </p:custDataLst>
          </p:nvPr>
        </p:nvSpPr>
        <p:spPr>
          <a:xfrm>
            <a:off x="1763599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免疫生化学：研究免疫系统与生化反应之间的关系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72" name="矩形 100"/>
          <p:cNvSpPr/>
          <p:nvPr>
            <p:custDataLst>
              <p:tags r:id="rId5"/>
            </p:custDataLst>
          </p:nvPr>
        </p:nvSpPr>
        <p:spPr>
          <a:xfrm rot="204112">
            <a:off x="6607020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01"/>
          <p:cNvSpPr/>
          <p:nvPr>
            <p:custDataLst>
              <p:tags r:id="rId6"/>
            </p:custDataLst>
          </p:nvPr>
        </p:nvSpPr>
        <p:spPr>
          <a:xfrm>
            <a:off x="6612368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TextBox 2"/>
          <p:cNvSpPr txBox="1"/>
          <p:nvPr>
            <p:custDataLst>
              <p:tags r:id="rId7"/>
            </p:custDataLst>
          </p:nvPr>
        </p:nvSpPr>
        <p:spPr>
          <a:xfrm>
            <a:off x="6847654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教学设计：根据教学目标、教学内容、教学方法等制定教学方案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78" name="矩形 122"/>
          <p:cNvSpPr/>
          <p:nvPr>
            <p:custDataLst>
              <p:tags r:id="rId8"/>
            </p:custDataLst>
          </p:nvPr>
        </p:nvSpPr>
        <p:spPr>
          <a:xfrm rot="204112">
            <a:off x="4065661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23"/>
          <p:cNvSpPr/>
          <p:nvPr>
            <p:custDataLst>
              <p:tags r:id="rId9"/>
            </p:custDataLst>
          </p:nvPr>
        </p:nvSpPr>
        <p:spPr>
          <a:xfrm>
            <a:off x="4070340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TextBox 2"/>
          <p:cNvSpPr txBox="1"/>
          <p:nvPr>
            <p:custDataLst>
              <p:tags r:id="rId10"/>
            </p:custDataLst>
          </p:nvPr>
        </p:nvSpPr>
        <p:spPr>
          <a:xfrm>
            <a:off x="4304290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目标：帮助学生理解免疫系统的生化反应机制，提高学生的实践能力和创新能力。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教学内容与特点</a:t>
            </a:r>
            <a:endParaRPr lang="zh-CN" altLang="en-US"/>
          </a:p>
        </p:txBody>
      </p:sp>
      <p:sp>
        <p:nvSpPr>
          <p:cNvPr id="104913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免疫生化学：研究免疫系统与生化反应之间的关系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教学内容：免疫系统组成、免疫反应机制、免疫调节等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特点：理论与实践相结合，注重实验操作技能培养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教学方法：讲授、讨论、实验等多种方式相结合，提高学生学习兴趣和积极性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教学设计原则</a:t>
            </a:r>
            <a:endParaRPr lang="zh-CN" altLang="en-US"/>
          </a:p>
        </p:txBody>
      </p:sp>
      <p:sp>
        <p:nvSpPr>
          <p:cNvPr id="104920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互动性原则：教学内容要注重师生互动，提高学生的学习积极性和参与度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评价性原则：教学内容要注重评价和反馈，及时调整和改进教学效果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4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科学性原则：教学内容要符合科学原理，避免错误和误导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8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实用性原则：教学内容要贴近实际，注重应用和实践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4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6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创新性原则：教学内容要新颖独特，激发学生的学习兴趣和创新思维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8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免疫生化学教学分析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学习者分析</a:t>
            </a:r>
            <a:endParaRPr lang="zh-CN" altLang="en-US"/>
          </a:p>
        </p:txBody>
      </p:sp>
      <p:sp>
        <p:nvSpPr>
          <p:cNvPr id="104933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学习者兴趣：对免疫生化学有浓厚兴趣，愿意投入时间和精力进行学习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学习者能力：具备一定的生物学和医学基础知识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学习者需求：掌握免疫生化学基本原理、实验技能和方法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学习者背景：医学、生物科学等相关专业学生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教学目标分析</a:t>
            </a:r>
            <a:endParaRPr lang="zh-CN" altLang="en-US"/>
          </a:p>
        </p:txBody>
      </p:sp>
      <p:sp>
        <p:nvSpPr>
          <p:cNvPr id="104940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培养分析问题和解决问题的能力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掌握免疫生化学的基本概念和原理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理解免疫生化学的基本实验方法和技术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提高实验操作技能和实验设计能力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培养团队合作和沟通能力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教学内容分析</a:t>
            </a:r>
            <a:endParaRPr lang="zh-CN" altLang="en-US"/>
          </a:p>
        </p:txBody>
      </p:sp>
      <p:sp>
        <p:nvSpPr>
          <p:cNvPr id="104949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免疫生化学基础知识：包括免疫系统的组成、功能、免疫应答等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9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免疫生化学实验技能：包括实验设计、操作、数据分析等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0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免疫生化学案例分析：通过案例分析，加深对免疫生化学知识的理解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1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免疫生化学前沿动态：介绍免疫生化学的最新研究进展和热点问题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教学方法与手段分析</a:t>
            </a:r>
            <a:endParaRPr lang="zh-CN" altLang="en-US"/>
          </a:p>
        </p:txBody>
      </p:sp>
      <p:sp>
        <p:nvSpPr>
          <p:cNvPr id="104956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案例分析法：通过分析实际案例，帮助学生将理论知识应用于实际工作中。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6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0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多媒体教学法：通过使用多媒体技术，提高教学效果和教学质量。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74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6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讲授法：通过讲解免疫生化学的基本概念、原理和方法，帮助学生理解免疫生化学的基本知识。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80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讨论法：通过组织学生进行讨论，培养学生的独立思考能力和团队协作能力。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86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8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实验法：通过让学生动手操作实验，培养学生的实践能力和创新能力。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90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免疫生化学教学内容设计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理论教学内容设计</a:t>
            </a:r>
            <a:endParaRPr lang="zh-CN" altLang="en-US"/>
          </a:p>
        </p:txBody>
      </p:sp>
      <p:sp>
        <p:nvSpPr>
          <p:cNvPr id="104969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免疫系统基础知识：介绍免疫系统的组成、功能及作用机制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免疫应答过程：讲解免疫应答的过程，包括抗原识别、免疫细胞活化、免疫应答调控等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免疫分子：介绍免疫分子的种类、结构、功能及作用机制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免疫调节：讲解免疫调节的方式、机制及作用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免疫疾病：介绍免疫疾病的种类、病因、发病机制及治疗方法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免疫学新技术：介绍免疫学新技术的发展和应用，如单克隆抗体技术、基因编辑技术等。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实验教学内容设计</a:t>
            </a:r>
            <a:endParaRPr lang="zh-CN" altLang="en-US"/>
          </a:p>
        </p:txBody>
      </p:sp>
      <p:sp>
        <p:nvSpPr>
          <p:cNvPr id="104977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实验目的：掌握免疫生化学的基本原理和实验方法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实验内容：包括抗原抗体反应、细胞免疫、体液免疫等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实验步骤：详细描述实验步骤，包括试剂准备、实验操作、结果分析等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实验结果：展示实验结果，包括实验数据、图表等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实验报告：要求学生撰写实验报告，包括实验目的、实验内容、实验步骤、实验结果、实验结论等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实践教学内容设计</a:t>
            </a:r>
            <a:endParaRPr lang="zh-CN" altLang="en-US"/>
          </a:p>
        </p:txBody>
      </p:sp>
      <p:sp>
        <p:nvSpPr>
          <p:cNvPr id="10498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5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实验操作：介绍实验原理、操作步骤和注意事项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实验结果分析：引导学生分析实验结果，得出结论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6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实验报告撰写：指导学生撰写实验报告，提高实验技能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86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实验案例分享：分享实验案例，提高学生实践能力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https://d.book118.com/698070125044006036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2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2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2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2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2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2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2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Office Theme</vt:lpstr>
      <vt:lpstr>免疫生化学教学设计</vt:lpstr>
      <vt:lpstr>目录</vt:lpstr>
      <vt:lpstr>单击添加章节标题</vt:lpstr>
      <vt:lpstr>免疫生化学教学设计概述</vt:lpstr>
      <vt:lpstr>定义与目标</vt:lpstr>
      <vt:lpstr>教学内容与特点</vt:lpstr>
      <vt:lpstr>教学设计原则</vt:lpstr>
      <vt:lpstr>免疫生化学教学分析</vt:lpstr>
      <vt:lpstr>学习者分析</vt:lpstr>
      <vt:lpstr>教学目标分析</vt:lpstr>
      <vt:lpstr>教学内容分析</vt:lpstr>
      <vt:lpstr>教学方法与手段分析</vt:lpstr>
      <vt:lpstr>免疫生化学教学内容设计</vt:lpstr>
      <vt:lpstr>理论教学内容设计</vt:lpstr>
      <vt:lpstr>实验教学内容设计</vt:lpstr>
      <vt:lpstr>实践教学内容设计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2024-09-15T13:40:55.363</cp:lastPrinted>
  <dcterms:created xsi:type="dcterms:W3CDTF">2024-09-15T05:40:55Z</dcterms:created>
  <dcterms:modified xsi:type="dcterms:W3CDTF">2024-09-15T05:40:57Z</dcterms:modified>
</cp:coreProperties>
</file>