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E40C0-EC92-4BCB-9569-DBCD93CD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88F76-6010-4471-AF56-E55035C78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5BCC8-C786-4A36-B6CE-BD0829A8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E2325-7E7F-4D03-8C28-D4526AE61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5B74A9-E452-477C-B314-D459F895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202EB-B909-4D61-AAA9-2A09C267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552D7-6CB7-43DB-93BE-707B01F7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03D34-CC81-4CD6-AB84-F713B25CC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4452D-CB0A-4390-8966-3AEC79DC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EE75F-2F6D-4A07-B38A-8D801BEC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ED4D7-EA20-4668-9A9C-3F143654B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3113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《金融市场学第三章》ppt课件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金融市场的参与者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金融市场的产品和工具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金融市场的价格和利率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金融市场的效率和监管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金融市场是指资金供求双方通过各种金融工具进行交易的场所。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金融市场是实现货币借贷和资金流通，办理各种票据和有价证券交易活动的场所。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金融市场是指经营货币资金借款、外汇买卖、有价证券交易、债券和股票的买卖、保险、信托、国内和国际的货币支付与结算等交易活动的场所或网络。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金融市场的功能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融通资金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金融市场为资金的需求方和供给方提供了交易平台，使得资金可以顺利地流入流出市场。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金融市场提供了多种投资工具和风险分散机制，帮助投资者分散风险，降低投资风险。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价格发现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金融市场上的供求关系决定了金融资产的价格，这个价格反映了市场的供求状况，为市场参与者提供了决策依据。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金融市场的交易活动反映了市场参与者的信息和预期，这些信息和预期通过市场传递给其他参与者，有助于提高市场的透明度和效率。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可以分为货币市场、资本市场、外汇市场和黄金市场等。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可以分为现货市场、期货市场和期权市场等。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可以分为国际金融市场和国内金融市场等。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按交易地域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金融市场的参与者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提供存贷款服务，是金融市场的重要参与者。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主要从事证券承销、交易和风险管理工作。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提供各类保险产品和服务，是风险管理的重要机构。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提供证券经纪、投资咨询和资产管理等服务。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个人投资者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如养老基金、共同基金等，以专业化的投资组合管理为主。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机构投资者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公司投资者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政府投资者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通过金融市场实施货币政策和财政政策。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金融市场的最小参与者，追求个人财富的增值。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企业通过金融市场进行筹资和投资活动。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负责制定货币政策和维护金融稳定。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中央银行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证券监管机构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保险监管机构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其他专业监管机构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负责监管证券市场，维护市场秩序。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负责监管保险市场，保护消费者权益。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如银行监管机构、期货监管机构等。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金融监管机构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证券经纪人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提供证券买卖中介服务，实现投资者与市场的对接。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会计师事务所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提供审计、税务等服务，保障市场信息的真实性和准确性。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律师事务所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提供法律咨询和服务，保障市场交易的合法性。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其他中介机构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如评级机构、投资顾问等，提供专业化的服务。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金融市场中介机构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金融市场的产品和工具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https://d.book118.com/698073113003006025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2024-09-01T09:59:05.464</cp:lastPrinted>
  <dcterms:created xsi:type="dcterms:W3CDTF">2024-09-01T01:59:05Z</dcterms:created>
  <dcterms:modified xsi:type="dcterms:W3CDTF">2024-09-01T01:59:07Z</dcterms:modified>
</cp:coreProperties>
</file>