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49123-FED6-4013-B1CB-68957040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DAC8B-4AD3-4C8D-BB3D-9C77FEED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D7708-C517-4CEC-BD6B-1A632FB33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2FCCB-9E78-4DA0-9423-0025A7F6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067A7-6782-49F5-A4E2-49564BE2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BE3A0-E13A-4DA5-9D89-8DF900F0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9100A-555F-4903-923D-004E5CBF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8DB5A-9023-4590-8746-EB10EF5CF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80926-668F-4C7F-9EEA-0CEAFC7C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04774-D3AA-48B2-8757-EB97C3F0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A5510-C26E-4F81-B6FA-06852AEDA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7404010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风湿免疫疾病的免疫调节治疗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免疫调节治疗原理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免疫调节治疗在风湿免疫疾病中的应用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免疫调节治疗的副作用与风险管理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风湿免疫疾病概述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风湿免疫疾病是一类以关节、骨骼、肌肉、血管等结缔组织为主要受累对象的自身免疫性疾病。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根据受累组织和临床表现的不同，风湿免疫疾病可分为类风湿关节炎、系统性红斑狼疮、强直性脊柱炎、干燥综合征等多种类型。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感染、吸烟、应激等环境因素可诱发或加重风湿免疫疾病。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免疫异常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自身免疫反应是风湿免疫疾病的核心发病机制，包括T细胞、B细胞等免疫细胞的异常活化和自身抗体的产生。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风湿免疫疾病具有一定的家族聚集性，某些基因变异可增加患病风险。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风湿免疫疾病临床表现多样，包括关节疼痛、肿胀、晨僵、发热、皮疹、脏器受累等症状。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风湿免疫疾病的诊断需结合病史、临床表现、实验室检查和影像学检查等多方面的信息，常用的检查方法包括关节X线、超声、CT、MRI等。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免疫调节治疗原理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免疫细胞浸润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免疫细胞在关节、滑膜等组织中浸润，释放炎性因子，加重炎症反应。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免疫系统异常激活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在风湿免疫疾病中，免疫系统异常激活，导致炎症反应和组织损伤。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自身抗体产生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免疫系统错误地攻击自身组织，产生自身抗体，引发自身免疫反应。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免疫系统在风湿免疫疾病中的作用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抑制异常免疫反应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通过抑制免疫系统的异常激活，减少炎症反应和组织损伤。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调节免疫平衡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恢复免疫系统的平衡状态，防止对自身组织的攻击。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促进组织修复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通过促进组织修复和再生，改善关节功能和生活质量。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免疫调节治疗的目标和策略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15" name="TextBox 15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17" name="TextBox 17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19" name="TextBox 19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1" name="TextBox 21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常用免疫调节药物及其作用机制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799768" y="22245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非甾体抗炎药（NSAIDs）：通过抑制环氧化酶，减少前列腺素等炎性介质的合成，发挥抗炎作用。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99768" y="3993169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糖皮质激素：通过抑制多种炎症介质的合成和释放，发挥强大的抗炎作用。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519601" y="216736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改善病情的抗风湿药（DMARDs）：通过抑制免疫反应中的不同环节，如T细胞活化、细胞因子释放等，减轻炎症反应和组织损伤。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519601" y="3993169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生物制剂：针对特定免疫分子或细胞的治疗药物，如肿瘤坏死因子（TNF）抑制剂、B细胞抑制剂等，具有更高的选择性和疗效。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免疫调节治疗在风湿免疫疾病中的应用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如甲氨蝶呤、来氟米特等，通过抑制免疫反应减轻炎症。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传统DMARDs药物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如TNF-α抑制剂、B细胞抑制剂等，针对特定免疫细胞或因子进行精准治疗。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通过抑制JAK信号通路，减少炎症因子的产生。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JAK抑制剂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类风湿关节炎的免疫调节治疗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https://d.book118.com/698074040106006033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2024-09-11T16:24:39.882</cp:lastPrinted>
  <dcterms:created xsi:type="dcterms:W3CDTF">2024-09-11T08:24:39Z</dcterms:created>
  <dcterms:modified xsi:type="dcterms:W3CDTF">2024-09-11T08:24:41Z</dcterms:modified>
</cp:coreProperties>
</file>