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D5578-3144-4F78-A794-81804C84F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843DB-AE52-4A9F-82AC-808009C43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E96C0-6E96-4D34-AB30-F9E523964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972362-AF3B-42E7-A1B4-ACED5FB9D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5FCBC7-9686-4298-A804-5936074DD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34AFCF-BDDE-4B73-863B-DECB62F3F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6E055F-EFAA-44EF-BD82-3BBB4C07C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85D021-22A7-41DA-A82D-8401806B3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A9F889-73D3-43A4-AE5B-E65DC65D7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D67211-92BF-44B8-90AB-B6BDD89EA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C11C6-E4D7-4800-AE44-9CBC5C925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7405502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机修工作总结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专业技能与知识提升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个人成长与自我反思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对公司的建议与展望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通过总结机修工作经验，发现存在的问题和不足，提出改进措施，从而提高机修工作效率和质量。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提高机修工作效率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促进经验分享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推动机修工作发展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将机修工作中的经验和教训进行分享，促进团队成员之间的交流和学习，提高整体技能水平。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通过对机修工作的总结和反思，探索新的工作方法和思路，推动机修工作不断发展和进步。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机修工作成果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汇报在机修工作中取得的成果和进展，包括完成的维修任务、解决的问题、提高的效率等。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介绍机修工作的流程和方法，包括故障诊断、维修计划制定、维修实施、质量检查等环节的具体操作和经验。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分享在机修工作中与团队成员的合作和沟通经验，包括协作方式、信息交流、问题解决等方面的实践和体会。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分析在机修工作中面临的挑战和困难，提出相应的解决方案和改进措施，如技术难题、工作效率提升等。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展望机修工作的未来发展趋势，提出针对性的建议和改进措施，如技术创新、流程优化、团队建设等方面的思考和探索。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工作流程和方法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面临的挑战和解决方案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未来展望和建议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团队合作和沟通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工作成果与业绩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在过去的一年中，共完成了300余次设备维修任务，涵盖了公司各类生产设备。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维修任务量统计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通过优化工作流程和提高个人技能，平均维修时间缩短了20%，提高了生产效率。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维修效率提升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所有维修任务均按照公司标准进行，确保了维修后的设备正常运行，减少了故障复发率。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维修质量保障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完成维修任务情况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制定了详细的设备预防性维护计划，并按照计划进行定期检查和保养，确保设备处于良好状态。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设备预防性维护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针对老旧设备存在的问题，提出了合理的改造升级方案，并成功实施了10余个项目，显著提高了设备运行效率。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设备改造升级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建立了设备运行监控系统，实时监测设备运行状态，及时发现并处理潜在问题，减少了停机时间。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设备运行监控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提高设备运行效率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降低成本与节约资源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维修材料管理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通过精细化管理和合理采购，降低了维修材料成本，同时减少了浪费。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能源节约措施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推广节能技术和方法，对公司能源消耗大的设备进行改造，实现了能源消耗降低10%的目标。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资源回收利用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建立了废旧设备和材料的回收机制，实现了资源的再利用，为公司节约了大量成本。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专业技能与知识提升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掌握新型设备和工具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熟悉和掌握新型设备和工具的使用方法，提高维修工作的适应性和灵活性。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学习相关领域的知识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扩展学习相关领域的知识，如机械、电子、液压等，提升综合维修能力。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学习先进的维修技术和方法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通过参加培训、阅读专业书籍和资料，学习先进的维修技术和方法，提高维修效率和质量。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学习新技术和方法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熟悉设备结构和原理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深入了解各种设备的结构、原理和性能，为维修和保养工作提供理论支持。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掌握设备维修流程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熟悉设备维修的流程和规范，确保维修工作的顺利进行。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学习设备保养方法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学习设备日常保养和定期保养的方法，延长设备使用寿命，提高设备运行效率。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掌握设备维修与保养知识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https://d.book118.com/698074055025006033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2024-09-11T01:28:03.644</cp:lastPrinted>
  <dcterms:created xsi:type="dcterms:W3CDTF">2024-09-10T17:28:03Z</dcterms:created>
  <dcterms:modified xsi:type="dcterms:W3CDTF">2024-09-10T17:28:05Z</dcterms:modified>
</cp:coreProperties>
</file>