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165B2-7054-4A5A-A606-0BB8481A7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CD6B0-8FB5-4CE0-B32B-7B11E61DC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CB4AA-AFA5-4B32-B7FE-6697FBE1B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713094-2A97-4F9B-A146-DFC127CCD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BC2602-B2AC-4D9A-9D0E-10598A43E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CACD1F-27FB-4111-9524-F2A39F487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89ECA8-F75E-4D85-9252-9A2423E36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7D5AA-07F8-43E0-93FC-8410071C9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F5F9A-C3DC-4407-8C69-11AA4DB95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3A8C2-F734-4A2A-A5E4-20770F0F0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544BC-30B4-4966-86DC-FD47EE1A6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75001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安全管理办法在人力资源的应用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人力资源在安全管理中的角色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招聘过程中的安全管理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员工培训与发展中的安全管理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薪酬福利与安全管理关联性分析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企业文化建设与安全管理融合探讨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安全管理办法是企业为保障员工人身安全和财产安全，防范和减少生产安全事故，依据国家相关法律法规和标准，结合企业实际情况制定的一套管理制度。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通过规范企业安全管理行为，提高员工安全意识和技能，确保企业生产经营活动的顺利进行，保护员工生命财产安全，维护社会稳定。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适用于企业内所有部门、岗位和员工，涉及生产、经营、管理等各个环节。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包括企业全体员工，特别是从事高危作业和特种作业的员工。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保障员工生命财产安全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促进企业稳定发展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提高企业社会形象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通过实施安全管理办法，可以预防和减少生产安全事故的发生，保障员工生命财产安全。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安全管理办法是企业稳定发展的基础，只有确保员工安全和企业财产安全，企业才能长期稳定发展。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积极履行社会责任，加强安全管理，可以提高企业的社会形象和声誉，增强公众对企业的信任和支持。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安全管理办法的重要性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人力资源在安全管理中的角色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人力资源部门职责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人力资源部门需与企业管理层共同制定公司的安全政策，明确安全管理的目标、原则和具体措施。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根据企业安全需求，人力资源部门负责设立安全相关岗位，并明确各岗位职责和任职要求。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组织并实施员工安全培训，提高员工的安全意识和操作技能。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制定安全政策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安全岗位设置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员工安全培训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安全培训课程设计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培训方式多样化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员工安全培训与意识提升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采用线上、线下相结合的培训方式，如讲座、案例分析、模拟演练等，提高培训的趣味性和实效性。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定期对员工的安全培训效果进行评估，针对评估结果及时调整培训计划和内容。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针对不同岗位和层级的员工，设计相应的安全培训课程，包括安全意识、安全操作规程、应急处理等内容。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安全绩效指标设定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根据企业安全目标和实际情况，设定合理的安全绩效指标，如事故发生率、安全隐患整改率等。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绩效考核实施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将安全绩效纳入员工综合绩效考核体系，确保安全管理与员工个人绩效挂钩。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激励措施制定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针对安全绩效表现优秀的员工和团队，制定相应的激励措施，如奖金、晋升、荣誉证书等，激发员工参与安全管理的积极性。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安全绩效考核与激励机制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招聘过程中的安全管理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确保招聘的候选人符合公司的安全标准，降低潜在的安全风险。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安全审查的目的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安全审查的内容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安全审查的流程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217" r="222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包括候选人的身份信息、教育背景、工作经历、社会信用等方面的核查。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在招聘流程中设立专门的安全审查环节，对候选人进行全面的安全评估。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招聘流程中的安全审查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通过对候选人的背景进行调查，可以了解其过往经历、信用状况等，为公司的用人决策提供参考。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869" r="15869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6440" r="2644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背景调查的重要性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包括候选人的学历、工作经历、社会信用、犯罪记录等方面的核查。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背景调查的内容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可以通过专业的背景调查机构、联系候选人的前雇主或同事等方式进行核实。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背景调查的方式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候选人背景调查与核实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https://d.book118.com/698075001057006032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2024-09-09T22:32:36.619</cp:lastPrinted>
  <dcterms:created xsi:type="dcterms:W3CDTF">2024-09-09T14:32:36Z</dcterms:created>
  <dcterms:modified xsi:type="dcterms:W3CDTF">2024-09-09T14:32:38Z</dcterms:modified>
</cp:coreProperties>
</file>